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8" r:id="rId4"/>
    <p:sldId id="257" r:id="rId5"/>
    <p:sldId id="259" r:id="rId6"/>
    <p:sldId id="260" r:id="rId7"/>
    <p:sldId id="265" r:id="rId8"/>
    <p:sldId id="261" r:id="rId9"/>
    <p:sldId id="263" r:id="rId10"/>
    <p:sldId id="264" r:id="rId11"/>
    <p:sldId id="266" r:id="rId12"/>
    <p:sldId id="267" r:id="rId13"/>
    <p:sldId id="269" r:id="rId14"/>
    <p:sldId id="336" r:id="rId15"/>
  </p:sldIdLst>
  <p:sldSz cx="12192000" cy="6858000"/>
  <p:notesSz cx="6858000" cy="9144000"/>
  <p:embeddedFontLst>
    <p:embeddedFont>
      <p:font typeface="Microsoft YaHei Light" panose="020B0502040204020203" pitchFamily="34" charset="-122"/>
      <p:regular r:id="rId17"/>
    </p:embeddedFont>
    <p:embeddedFont>
      <p:font typeface="德彪钢笔行书字库" panose="02000000000000000000" pitchFamily="50" charset="-122"/>
      <p:regular r:id="rId18"/>
    </p:embeddedFont>
    <p:embeddedFont>
      <p:font typeface="等线" panose="02010600030101010101" pitchFamily="2" charset="-122"/>
      <p:regular r:id="rId19"/>
      <p:bold r:id="rId20"/>
    </p:embeddedFont>
    <p:embeddedFont>
      <p:font typeface="等线 Light" panose="02010600030101010101" pitchFamily="2" charset="-122"/>
      <p:regular r:id="rId21"/>
    </p:embeddedFont>
    <p:embeddedFont>
      <p:font typeface="华文隶书" panose="02010800040101010101" pitchFamily="2" charset="-122"/>
      <p:regular r:id="rId22"/>
    </p:embeddedFont>
    <p:embeddedFont>
      <p:font typeface="微软雅黑" panose="020B0503020204020204" pitchFamily="34" charset="-122"/>
      <p:regular r:id="rId23"/>
      <p:bold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80808"/>
    <a:srgbClr val="0D0D0D"/>
    <a:srgbClr val="003300"/>
    <a:srgbClr val="191E21"/>
    <a:srgbClr val="005D7D"/>
    <a:srgbClr val="A5A5A5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691" autoAdjust="0"/>
  </p:normalViewPr>
  <p:slideViewPr>
    <p:cSldViewPr snapToGrid="0">
      <p:cViewPr varScale="1">
        <p:scale>
          <a:sx n="96" d="100"/>
          <a:sy n="96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fif"/><Relationship Id="rId3" Type="http://schemas.openxmlformats.org/officeDocument/2006/relationships/image" Target="../media/image38.jfif"/><Relationship Id="rId7" Type="http://schemas.openxmlformats.org/officeDocument/2006/relationships/image" Target="../media/image42.jfif"/><Relationship Id="rId2" Type="http://schemas.openxmlformats.org/officeDocument/2006/relationships/image" Target="../media/image37.jfif"/><Relationship Id="rId1" Type="http://schemas.openxmlformats.org/officeDocument/2006/relationships/image" Target="../media/image36.jfif"/><Relationship Id="rId6" Type="http://schemas.openxmlformats.org/officeDocument/2006/relationships/image" Target="../media/image41.jfif"/><Relationship Id="rId5" Type="http://schemas.openxmlformats.org/officeDocument/2006/relationships/image" Target="../media/image40.jfif"/><Relationship Id="rId4" Type="http://schemas.openxmlformats.org/officeDocument/2006/relationships/image" Target="../media/image39.jfif"/><Relationship Id="rId9" Type="http://schemas.openxmlformats.org/officeDocument/2006/relationships/image" Target="../media/image44.jfif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fif"/><Relationship Id="rId3" Type="http://schemas.openxmlformats.org/officeDocument/2006/relationships/image" Target="../media/image38.jfif"/><Relationship Id="rId7" Type="http://schemas.openxmlformats.org/officeDocument/2006/relationships/image" Target="../media/image42.jfif"/><Relationship Id="rId2" Type="http://schemas.openxmlformats.org/officeDocument/2006/relationships/image" Target="../media/image37.jfif"/><Relationship Id="rId1" Type="http://schemas.openxmlformats.org/officeDocument/2006/relationships/image" Target="../media/image36.jfif"/><Relationship Id="rId6" Type="http://schemas.openxmlformats.org/officeDocument/2006/relationships/image" Target="../media/image41.jfif"/><Relationship Id="rId5" Type="http://schemas.openxmlformats.org/officeDocument/2006/relationships/image" Target="../media/image40.jfif"/><Relationship Id="rId4" Type="http://schemas.openxmlformats.org/officeDocument/2006/relationships/image" Target="../media/image39.jfif"/><Relationship Id="rId9" Type="http://schemas.openxmlformats.org/officeDocument/2006/relationships/image" Target="../media/image44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A3780F-7C0F-456E-B803-ACCFE8DB3BEC}" type="doc">
      <dgm:prSet loTypeId="urn:microsoft.com/office/officeart/2005/8/layout/hProcess11" loCatId="process" qsTypeId="urn:microsoft.com/office/officeart/2005/8/quickstyle/simple1" qsCatId="simple" csTypeId="urn:microsoft.com/office/officeart/2005/8/colors/colorful5" csCatId="colorful" phldr="1"/>
      <dgm:spPr/>
    </dgm:pt>
    <dgm:pt modelId="{B8C4CABC-F1EE-4592-ADE5-44F0D3572B8D}">
      <dgm:prSet phldrT="[文本]" custT="1"/>
      <dgm:spPr/>
      <dgm:t>
        <a:bodyPr/>
        <a:lstStyle/>
        <a:p>
          <a:r>
            <a:rPr lang="en-US" altLang="zh-CN" sz="1600" dirty="0">
              <a:solidFill>
                <a:schemeClr val="bg1"/>
              </a:solidFill>
            </a:rPr>
            <a:t>2011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zh-CN" altLang="en-US" sz="1600" dirty="0">
              <a:solidFill>
                <a:schemeClr val="bg1"/>
              </a:solidFill>
            </a:rPr>
            <a:t>岛隧总包施工</a:t>
          </a:r>
        </a:p>
      </dgm:t>
    </dgm:pt>
    <dgm:pt modelId="{8F2DDB3C-BC29-4CA2-896F-654A2CCF8038}" type="parTrans" cxnId="{FB0511E7-0612-4689-8E6C-4EA6FA4A2CAB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526BD63C-665B-467D-8F8E-32A13B95D796}" type="sibTrans" cxnId="{FB0511E7-0612-4689-8E6C-4EA6FA4A2CAB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59B231DA-4598-47A2-8D30-C394F4F36EFE}">
      <dgm:prSet phldrT="[文本]" custT="1"/>
      <dgm:spPr/>
      <dgm:t>
        <a:bodyPr/>
        <a:lstStyle/>
        <a:p>
          <a:r>
            <a:rPr lang="zh-CN" altLang="en-US" sz="1600" dirty="0">
              <a:solidFill>
                <a:schemeClr val="bg1"/>
              </a:solidFill>
            </a:rPr>
            <a:t>香港口岸填海施工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en-US" altLang="zh-CN" sz="1600" dirty="0">
              <a:solidFill>
                <a:schemeClr val="bg1"/>
              </a:solidFill>
            </a:rPr>
            <a:t>2012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</a:p>
      </dgm:t>
    </dgm:pt>
    <dgm:pt modelId="{E89041DF-DF77-468F-9676-306DD62A730B}" type="parTrans" cxnId="{BEBFDFAD-7C26-4C86-8F43-6EDAB76EBCBF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19EA5C7F-1F5D-48A9-9436-DA7AFE7B5289}" type="sibTrans" cxnId="{BEBFDFAD-7C26-4C86-8F43-6EDAB76EBCBF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CFBD0891-B289-45F9-9618-15C03D872491}">
      <dgm:prSet phldrT="[文本]" custT="1"/>
      <dgm:spPr/>
      <dgm:t>
        <a:bodyPr/>
        <a:lstStyle/>
        <a:p>
          <a:r>
            <a:rPr lang="zh-CN" altLang="en-US" sz="1600" dirty="0">
              <a:solidFill>
                <a:schemeClr val="bg1"/>
              </a:solidFill>
            </a:rPr>
            <a:t>破土动工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en-US" altLang="zh-CN" sz="1600" dirty="0">
              <a:solidFill>
                <a:schemeClr val="bg1"/>
              </a:solidFill>
            </a:rPr>
            <a:t>2009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r>
            <a:rPr lang="en-US" altLang="zh-CN" sz="1600" dirty="0">
              <a:solidFill>
                <a:schemeClr val="bg1"/>
              </a:solidFill>
            </a:rPr>
            <a:t>12</a:t>
          </a:r>
          <a:r>
            <a:rPr lang="zh-CN" altLang="en-US" sz="1600" dirty="0">
              <a:solidFill>
                <a:schemeClr val="bg1"/>
              </a:solidFill>
            </a:rPr>
            <a:t>月</a:t>
          </a:r>
          <a:r>
            <a:rPr lang="en-US" altLang="zh-CN" sz="1600" dirty="0">
              <a:solidFill>
                <a:schemeClr val="bg1"/>
              </a:solidFill>
            </a:rPr>
            <a:t>15</a:t>
          </a:r>
          <a:r>
            <a:rPr lang="zh-CN" altLang="en-US" sz="1600" dirty="0">
              <a:solidFill>
                <a:schemeClr val="bg1"/>
              </a:solidFill>
            </a:rPr>
            <a:t>日</a:t>
          </a:r>
        </a:p>
      </dgm:t>
    </dgm:pt>
    <dgm:pt modelId="{6CD8A7FE-49A4-4622-9E1E-6FDC592EB5C5}" type="parTrans" cxnId="{8859FC1F-4A4B-4CC0-8064-9CAE716D50D9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D22679F5-41DA-402D-B345-01089AA4A513}" type="sibTrans" cxnId="{8859FC1F-4A4B-4CC0-8064-9CAE716D50D9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1C4EDE7A-FCD9-46B4-BC94-C41103908C1B}">
      <dgm:prSet phldrT="[文本]" custT="1"/>
      <dgm:spPr/>
      <dgm:t>
        <a:bodyPr/>
        <a:lstStyle/>
        <a:p>
          <a:r>
            <a:rPr lang="en-US" altLang="zh-CN" sz="1600" dirty="0">
              <a:solidFill>
                <a:schemeClr val="bg1"/>
              </a:solidFill>
            </a:rPr>
            <a:t>2013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zh-CN" altLang="en-US" sz="1600" dirty="0">
              <a:solidFill>
                <a:schemeClr val="bg1"/>
              </a:solidFill>
            </a:rPr>
            <a:t>桥梁施工、珠海连接线施工、香港桥梁施工</a:t>
          </a:r>
        </a:p>
      </dgm:t>
    </dgm:pt>
    <dgm:pt modelId="{E8593AB7-BC63-4C60-B77A-487725E75058}" type="parTrans" cxnId="{C54D1846-B90C-405B-9209-EEC917AE0A15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E5309CEA-CF7A-477E-91AF-D2E561453F33}" type="sibTrans" cxnId="{C54D1846-B90C-405B-9209-EEC917AE0A15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15A23702-A76D-4472-8506-86FDBF53BA59}">
      <dgm:prSet phldrT="[文本]" custT="1"/>
      <dgm:spPr/>
      <dgm:t>
        <a:bodyPr/>
        <a:lstStyle/>
        <a:p>
          <a:r>
            <a:rPr lang="zh-CN" altLang="en-US" sz="1600" dirty="0">
              <a:solidFill>
                <a:schemeClr val="bg1"/>
              </a:solidFill>
            </a:rPr>
            <a:t>口岸设施施工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en-US" altLang="zh-CN" sz="1600" dirty="0">
              <a:solidFill>
                <a:schemeClr val="bg1"/>
              </a:solidFill>
            </a:rPr>
            <a:t>2014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</a:p>
      </dgm:t>
    </dgm:pt>
    <dgm:pt modelId="{FEF73464-B3A9-4764-B31F-8F5CBF1BB1EF}" type="parTrans" cxnId="{86A3731F-D4B0-4A29-B72B-AA99674F4537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287696BC-0A0C-4E3B-93EA-94E40BC22D76}" type="sibTrans" cxnId="{86A3731F-D4B0-4A29-B72B-AA99674F4537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82FD17B5-FC2F-4BA4-8185-E015E6389A56}">
      <dgm:prSet phldrT="[文本]" custT="1"/>
      <dgm:spPr/>
      <dgm:t>
        <a:bodyPr/>
        <a:lstStyle/>
        <a:p>
          <a:r>
            <a:rPr lang="en-US" altLang="zh-CN" sz="1600" dirty="0">
              <a:solidFill>
                <a:schemeClr val="bg1"/>
              </a:solidFill>
            </a:rPr>
            <a:t>2015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endParaRPr lang="en-US" altLang="zh-CN" sz="1600" dirty="0">
            <a:solidFill>
              <a:schemeClr val="bg1"/>
            </a:solidFill>
          </a:endParaRPr>
        </a:p>
        <a:p>
          <a:r>
            <a:rPr lang="zh-CN" altLang="en-US" sz="1600" dirty="0">
              <a:solidFill>
                <a:schemeClr val="bg1"/>
              </a:solidFill>
            </a:rPr>
            <a:t>海上墩台全部完工</a:t>
          </a:r>
        </a:p>
      </dgm:t>
    </dgm:pt>
    <dgm:pt modelId="{A6518FA7-1BF9-46C3-AA41-BE83B1F045B2}" type="parTrans" cxnId="{36C89CAF-1B4C-42C5-B838-7E8610FEA22B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8E26C66E-C11D-448B-9BBB-E2C973431B0C}" type="sibTrans" cxnId="{36C89CAF-1B4C-42C5-B838-7E8610FEA22B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8D8D8144-F812-434C-8B0D-58B6ED1E0440}">
      <dgm:prSet phldrT="[文本]" custT="1"/>
      <dgm:spPr/>
      <dgm:t>
        <a:bodyPr/>
        <a:lstStyle/>
        <a:p>
          <a:r>
            <a:rPr lang="zh-CN" altLang="en-US" sz="1600" dirty="0">
              <a:solidFill>
                <a:schemeClr val="bg1"/>
              </a:solidFill>
            </a:rPr>
            <a:t>主体工程土建完工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en-US" altLang="zh-CN" sz="1600" dirty="0">
              <a:solidFill>
                <a:schemeClr val="bg1"/>
              </a:solidFill>
            </a:rPr>
            <a:t>2016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</a:p>
      </dgm:t>
    </dgm:pt>
    <dgm:pt modelId="{B1527223-31DE-4325-85D7-8556D25EDC6E}" type="parTrans" cxnId="{4CD48C90-F782-4F17-8331-C3B0974C7A82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05B04DA2-A113-447E-A20C-C7AA3E94059D}" type="sibTrans" cxnId="{4CD48C90-F782-4F17-8331-C3B0974C7A82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C8009E56-AED3-4E23-9F69-D8341326E1F0}">
      <dgm:prSet phldrT="[文本]" custT="1"/>
      <dgm:spPr/>
      <dgm:t>
        <a:bodyPr/>
        <a:lstStyle/>
        <a:p>
          <a:r>
            <a:rPr lang="en-US" altLang="zh-CN" sz="1600" dirty="0">
              <a:solidFill>
                <a:schemeClr val="bg1"/>
              </a:solidFill>
            </a:rPr>
            <a:t>2017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zh-CN" altLang="en-US" sz="1600" dirty="0">
              <a:solidFill>
                <a:schemeClr val="bg1"/>
              </a:solidFill>
            </a:rPr>
            <a:t>主体工程贯通</a:t>
          </a:r>
        </a:p>
      </dgm:t>
    </dgm:pt>
    <dgm:pt modelId="{C310C196-D3CB-44DD-9275-284DCFF7D449}" type="parTrans" cxnId="{3AD71151-7DAC-4537-A788-5DE8791A224D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2914F2B2-10DE-4BA9-966E-C2A21376C943}" type="sibTrans" cxnId="{3AD71151-7DAC-4537-A788-5DE8791A224D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BC3B53BE-897D-4367-8AFC-E15984F4CC79}">
      <dgm:prSet phldrT="[文本]" custT="1"/>
      <dgm:spPr/>
      <dgm:t>
        <a:bodyPr/>
        <a:lstStyle/>
        <a:p>
          <a:r>
            <a:rPr lang="zh-CN" altLang="en-US" sz="1600" dirty="0">
              <a:solidFill>
                <a:schemeClr val="bg1"/>
              </a:solidFill>
            </a:rPr>
            <a:t>正式通车</a:t>
          </a:r>
          <a:br>
            <a:rPr lang="en-US" altLang="zh-CN" sz="1600" dirty="0">
              <a:solidFill>
                <a:schemeClr val="bg1"/>
              </a:solidFill>
            </a:rPr>
          </a:br>
          <a:r>
            <a:rPr lang="en-US" altLang="zh-CN" sz="1600" dirty="0">
              <a:solidFill>
                <a:schemeClr val="bg1"/>
              </a:solidFill>
            </a:rPr>
            <a:t>2018</a:t>
          </a:r>
          <a:r>
            <a:rPr lang="zh-CN" altLang="en-US" sz="1600" dirty="0">
              <a:solidFill>
                <a:schemeClr val="bg1"/>
              </a:solidFill>
            </a:rPr>
            <a:t>年</a:t>
          </a:r>
          <a:r>
            <a:rPr lang="en-US" altLang="zh-CN" sz="1600" dirty="0">
              <a:solidFill>
                <a:schemeClr val="bg1"/>
              </a:solidFill>
            </a:rPr>
            <a:t>10</a:t>
          </a:r>
          <a:r>
            <a:rPr lang="zh-CN" altLang="en-US" sz="1600" dirty="0">
              <a:solidFill>
                <a:schemeClr val="bg1"/>
              </a:solidFill>
            </a:rPr>
            <a:t>月</a:t>
          </a:r>
          <a:r>
            <a:rPr lang="en-US" altLang="zh-CN" sz="1600" dirty="0">
              <a:solidFill>
                <a:schemeClr val="bg1"/>
              </a:solidFill>
            </a:rPr>
            <a:t>24</a:t>
          </a:r>
          <a:r>
            <a:rPr lang="zh-CN" altLang="en-US" sz="1600" dirty="0">
              <a:solidFill>
                <a:schemeClr val="bg1"/>
              </a:solidFill>
            </a:rPr>
            <a:t>日</a:t>
          </a:r>
        </a:p>
      </dgm:t>
    </dgm:pt>
    <dgm:pt modelId="{39638BE6-56B2-41D4-A9E1-CB92ACC7EEBB}" type="parTrans" cxnId="{199E07DB-F144-484E-8451-D3A338ECD5D5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830299DE-ACAA-4998-9143-FE2D8B4A074B}" type="sibTrans" cxnId="{199E07DB-F144-484E-8451-D3A338ECD5D5}">
      <dgm:prSet/>
      <dgm:spPr/>
      <dgm:t>
        <a:bodyPr/>
        <a:lstStyle/>
        <a:p>
          <a:endParaRPr lang="zh-CN" altLang="en-US" sz="1600">
            <a:solidFill>
              <a:schemeClr val="bg1"/>
            </a:solidFill>
          </a:endParaRPr>
        </a:p>
      </dgm:t>
    </dgm:pt>
    <dgm:pt modelId="{C946C924-4121-43B7-B25B-C0537E0D4257}" type="pres">
      <dgm:prSet presAssocID="{60A3780F-7C0F-456E-B803-ACCFE8DB3BEC}" presName="Name0" presStyleCnt="0">
        <dgm:presLayoutVars>
          <dgm:dir/>
          <dgm:resizeHandles val="exact"/>
        </dgm:presLayoutVars>
      </dgm:prSet>
      <dgm:spPr/>
    </dgm:pt>
    <dgm:pt modelId="{74E656DA-CFB3-4821-8C5A-2F39567B2768}" type="pres">
      <dgm:prSet presAssocID="{60A3780F-7C0F-456E-B803-ACCFE8DB3BEC}" presName="arrow" presStyleLbl="bgShp" presStyleIdx="0" presStyleCnt="1"/>
      <dgm:spPr>
        <a:solidFill>
          <a:srgbClr val="D2DEEF">
            <a:alpha val="50196"/>
          </a:srgbClr>
        </a:solidFill>
      </dgm:spPr>
    </dgm:pt>
    <dgm:pt modelId="{2B31E61F-F6F2-4809-B13A-85070A4CF9C8}" type="pres">
      <dgm:prSet presAssocID="{60A3780F-7C0F-456E-B803-ACCFE8DB3BEC}" presName="points" presStyleCnt="0"/>
      <dgm:spPr/>
    </dgm:pt>
    <dgm:pt modelId="{F7B71BF0-AE87-455B-902E-0733229AB3A8}" type="pres">
      <dgm:prSet presAssocID="{CFBD0891-B289-45F9-9618-15C03D872491}" presName="compositeA" presStyleCnt="0"/>
      <dgm:spPr/>
    </dgm:pt>
    <dgm:pt modelId="{F424FCE4-16EF-4652-89EA-992D80C1A606}" type="pres">
      <dgm:prSet presAssocID="{CFBD0891-B289-45F9-9618-15C03D872491}" presName="textA" presStyleLbl="revTx" presStyleIdx="0" presStyleCnt="9">
        <dgm:presLayoutVars>
          <dgm:bulletEnabled val="1"/>
        </dgm:presLayoutVars>
      </dgm:prSet>
      <dgm:spPr/>
    </dgm:pt>
    <dgm:pt modelId="{0DD85C15-AF9A-43AB-8C5D-52E15BF88116}" type="pres">
      <dgm:prSet presAssocID="{CFBD0891-B289-45F9-9618-15C03D872491}" presName="circleA" presStyleLbl="node1" presStyleIdx="0" presStyleCnt="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1AE516F-C6D6-4CC2-86F0-A471FB54364B}" type="pres">
      <dgm:prSet presAssocID="{CFBD0891-B289-45F9-9618-15C03D872491}" presName="spaceA" presStyleCnt="0"/>
      <dgm:spPr/>
    </dgm:pt>
    <dgm:pt modelId="{D2597A1F-E12F-4B7D-A54A-691461795321}" type="pres">
      <dgm:prSet presAssocID="{D22679F5-41DA-402D-B345-01089AA4A513}" presName="space" presStyleCnt="0"/>
      <dgm:spPr/>
    </dgm:pt>
    <dgm:pt modelId="{888ADF13-1423-4865-8519-862F170D23EA}" type="pres">
      <dgm:prSet presAssocID="{B8C4CABC-F1EE-4592-ADE5-44F0D3572B8D}" presName="compositeB" presStyleCnt="0"/>
      <dgm:spPr/>
    </dgm:pt>
    <dgm:pt modelId="{0CBC896A-D830-4163-A132-4181E7584872}" type="pres">
      <dgm:prSet presAssocID="{B8C4CABC-F1EE-4592-ADE5-44F0D3572B8D}" presName="textB" presStyleLbl="revTx" presStyleIdx="1" presStyleCnt="9">
        <dgm:presLayoutVars>
          <dgm:bulletEnabled val="1"/>
        </dgm:presLayoutVars>
      </dgm:prSet>
      <dgm:spPr/>
    </dgm:pt>
    <dgm:pt modelId="{D594E87D-B93C-407A-ACA2-E4F3282C88D3}" type="pres">
      <dgm:prSet presAssocID="{B8C4CABC-F1EE-4592-ADE5-44F0D3572B8D}" presName="circleB" presStyleLbl="node1" presStyleIdx="1" presStyleCnt="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780375E-4436-4CDD-912D-BC8092890EAB}" type="pres">
      <dgm:prSet presAssocID="{B8C4CABC-F1EE-4592-ADE5-44F0D3572B8D}" presName="spaceB" presStyleCnt="0"/>
      <dgm:spPr/>
    </dgm:pt>
    <dgm:pt modelId="{B6C4F93E-6B83-42B7-8611-F4FE29B19C88}" type="pres">
      <dgm:prSet presAssocID="{526BD63C-665B-467D-8F8E-32A13B95D796}" presName="space" presStyleCnt="0"/>
      <dgm:spPr/>
    </dgm:pt>
    <dgm:pt modelId="{EBD80D04-5AA5-49BC-B267-5A5C6F2DBA1D}" type="pres">
      <dgm:prSet presAssocID="{59B231DA-4598-47A2-8D30-C394F4F36EFE}" presName="compositeA" presStyleCnt="0"/>
      <dgm:spPr/>
    </dgm:pt>
    <dgm:pt modelId="{97DF476B-16DC-45BA-B2B8-BA97144814B3}" type="pres">
      <dgm:prSet presAssocID="{59B231DA-4598-47A2-8D30-C394F4F36EFE}" presName="textA" presStyleLbl="revTx" presStyleIdx="2" presStyleCnt="9">
        <dgm:presLayoutVars>
          <dgm:bulletEnabled val="1"/>
        </dgm:presLayoutVars>
      </dgm:prSet>
      <dgm:spPr/>
    </dgm:pt>
    <dgm:pt modelId="{E4517DE8-4B81-4408-AFCB-DA1AA26AE136}" type="pres">
      <dgm:prSet presAssocID="{59B231DA-4598-47A2-8D30-C394F4F36EFE}" presName="circleA" presStyleLbl="node1" presStyleIdx="2" presStyleCnt="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987F0F4-A017-4733-8681-955D19E1D91F}" type="pres">
      <dgm:prSet presAssocID="{59B231DA-4598-47A2-8D30-C394F4F36EFE}" presName="spaceA" presStyleCnt="0"/>
      <dgm:spPr/>
    </dgm:pt>
    <dgm:pt modelId="{6F1B72BC-E50C-4929-B903-9C1216AA0BBB}" type="pres">
      <dgm:prSet presAssocID="{19EA5C7F-1F5D-48A9-9436-DA7AFE7B5289}" presName="space" presStyleCnt="0"/>
      <dgm:spPr/>
    </dgm:pt>
    <dgm:pt modelId="{263E37A6-EC27-48D0-9260-99A683766733}" type="pres">
      <dgm:prSet presAssocID="{1C4EDE7A-FCD9-46B4-BC94-C41103908C1B}" presName="compositeB" presStyleCnt="0"/>
      <dgm:spPr/>
    </dgm:pt>
    <dgm:pt modelId="{AB8DBD5C-C733-4AD2-B773-33CFA977A5FC}" type="pres">
      <dgm:prSet presAssocID="{1C4EDE7A-FCD9-46B4-BC94-C41103908C1B}" presName="textB" presStyleLbl="revTx" presStyleIdx="3" presStyleCnt="9">
        <dgm:presLayoutVars>
          <dgm:bulletEnabled val="1"/>
        </dgm:presLayoutVars>
      </dgm:prSet>
      <dgm:spPr/>
    </dgm:pt>
    <dgm:pt modelId="{13EDDE1C-B5CD-486B-BADC-DDD5AAD55B90}" type="pres">
      <dgm:prSet presAssocID="{1C4EDE7A-FCD9-46B4-BC94-C41103908C1B}" presName="circleB" presStyleLbl="node1" presStyleIdx="3" presStyleCnt="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911D3927-E143-42E9-A57F-967D61D713D9}" type="pres">
      <dgm:prSet presAssocID="{1C4EDE7A-FCD9-46B4-BC94-C41103908C1B}" presName="spaceB" presStyleCnt="0"/>
      <dgm:spPr/>
    </dgm:pt>
    <dgm:pt modelId="{7108766B-7808-4ABD-8D75-F1972903CB4D}" type="pres">
      <dgm:prSet presAssocID="{E5309CEA-CF7A-477E-91AF-D2E561453F33}" presName="space" presStyleCnt="0"/>
      <dgm:spPr/>
    </dgm:pt>
    <dgm:pt modelId="{C7974B42-835A-497C-810B-910D6C3D59B8}" type="pres">
      <dgm:prSet presAssocID="{15A23702-A76D-4472-8506-86FDBF53BA59}" presName="compositeA" presStyleCnt="0"/>
      <dgm:spPr/>
    </dgm:pt>
    <dgm:pt modelId="{6A08CB1C-1A1A-42A3-9699-EE4C832E4884}" type="pres">
      <dgm:prSet presAssocID="{15A23702-A76D-4472-8506-86FDBF53BA59}" presName="textA" presStyleLbl="revTx" presStyleIdx="4" presStyleCnt="9">
        <dgm:presLayoutVars>
          <dgm:bulletEnabled val="1"/>
        </dgm:presLayoutVars>
      </dgm:prSet>
      <dgm:spPr/>
    </dgm:pt>
    <dgm:pt modelId="{C93290CE-5871-443A-A610-FFB39EB5C2F1}" type="pres">
      <dgm:prSet presAssocID="{15A23702-A76D-4472-8506-86FDBF53BA59}" presName="circleA" presStyleLbl="node1" presStyleIdx="4" presStyleCnt="9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55836904-4EFD-49C7-978B-5F33FADD2C3C}" type="pres">
      <dgm:prSet presAssocID="{15A23702-A76D-4472-8506-86FDBF53BA59}" presName="spaceA" presStyleCnt="0"/>
      <dgm:spPr/>
    </dgm:pt>
    <dgm:pt modelId="{A7BF847C-B2D9-417A-83C5-F0A2DB0F7010}" type="pres">
      <dgm:prSet presAssocID="{287696BC-0A0C-4E3B-93EA-94E40BC22D76}" presName="space" presStyleCnt="0"/>
      <dgm:spPr/>
    </dgm:pt>
    <dgm:pt modelId="{136C3E64-13A9-4F2E-9810-E6D13859FCEF}" type="pres">
      <dgm:prSet presAssocID="{82FD17B5-FC2F-4BA4-8185-E015E6389A56}" presName="compositeB" presStyleCnt="0"/>
      <dgm:spPr/>
    </dgm:pt>
    <dgm:pt modelId="{E8D72187-F305-44AA-B81B-DA0379DE7716}" type="pres">
      <dgm:prSet presAssocID="{82FD17B5-FC2F-4BA4-8185-E015E6389A56}" presName="textB" presStyleLbl="revTx" presStyleIdx="5" presStyleCnt="9">
        <dgm:presLayoutVars>
          <dgm:bulletEnabled val="1"/>
        </dgm:presLayoutVars>
      </dgm:prSet>
      <dgm:spPr/>
    </dgm:pt>
    <dgm:pt modelId="{D093939D-8B3C-4F1C-A7B6-BA531C29F534}" type="pres">
      <dgm:prSet presAssocID="{82FD17B5-FC2F-4BA4-8185-E015E6389A56}" presName="circleB" presStyleLbl="node1" presStyleIdx="5" presStyleCnt="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A61E0145-09A3-4A9A-BF6B-F360ABD77325}" type="pres">
      <dgm:prSet presAssocID="{82FD17B5-FC2F-4BA4-8185-E015E6389A56}" presName="spaceB" presStyleCnt="0"/>
      <dgm:spPr/>
    </dgm:pt>
    <dgm:pt modelId="{E0CD3F1C-7094-4142-AAAC-521B3E0CA9EF}" type="pres">
      <dgm:prSet presAssocID="{8E26C66E-C11D-448B-9BBB-E2C973431B0C}" presName="space" presStyleCnt="0"/>
      <dgm:spPr/>
    </dgm:pt>
    <dgm:pt modelId="{466927F2-A2DC-4185-9534-BC90199E1869}" type="pres">
      <dgm:prSet presAssocID="{8D8D8144-F812-434C-8B0D-58B6ED1E0440}" presName="compositeA" presStyleCnt="0"/>
      <dgm:spPr/>
    </dgm:pt>
    <dgm:pt modelId="{DB4CED3F-593A-40B6-9CA5-425B414B2AB6}" type="pres">
      <dgm:prSet presAssocID="{8D8D8144-F812-434C-8B0D-58B6ED1E0440}" presName="textA" presStyleLbl="revTx" presStyleIdx="6" presStyleCnt="9">
        <dgm:presLayoutVars>
          <dgm:bulletEnabled val="1"/>
        </dgm:presLayoutVars>
      </dgm:prSet>
      <dgm:spPr/>
    </dgm:pt>
    <dgm:pt modelId="{C0D6CCD7-13A8-40C1-A857-FB11415835F0}" type="pres">
      <dgm:prSet presAssocID="{8D8D8144-F812-434C-8B0D-58B6ED1E0440}" presName="circleA" presStyleLbl="node1" presStyleIdx="6" presStyleCnt="9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4275BDEA-3B09-4AE8-B640-A027E8B80306}" type="pres">
      <dgm:prSet presAssocID="{8D8D8144-F812-434C-8B0D-58B6ED1E0440}" presName="spaceA" presStyleCnt="0"/>
      <dgm:spPr/>
    </dgm:pt>
    <dgm:pt modelId="{2AC6DAA9-24B0-4BC2-A737-987FE87B88B9}" type="pres">
      <dgm:prSet presAssocID="{05B04DA2-A113-447E-A20C-C7AA3E94059D}" presName="space" presStyleCnt="0"/>
      <dgm:spPr/>
    </dgm:pt>
    <dgm:pt modelId="{13E8F166-D28C-4C70-9C72-944A817DCA29}" type="pres">
      <dgm:prSet presAssocID="{C8009E56-AED3-4E23-9F69-D8341326E1F0}" presName="compositeB" presStyleCnt="0"/>
      <dgm:spPr/>
    </dgm:pt>
    <dgm:pt modelId="{2EC155E4-2870-4F1B-8616-C1A73B8D7C62}" type="pres">
      <dgm:prSet presAssocID="{C8009E56-AED3-4E23-9F69-D8341326E1F0}" presName="textB" presStyleLbl="revTx" presStyleIdx="7" presStyleCnt="9">
        <dgm:presLayoutVars>
          <dgm:bulletEnabled val="1"/>
        </dgm:presLayoutVars>
      </dgm:prSet>
      <dgm:spPr/>
    </dgm:pt>
    <dgm:pt modelId="{1F96C1DD-BA55-4D30-BB5E-6011D4F1FCFE}" type="pres">
      <dgm:prSet presAssocID="{C8009E56-AED3-4E23-9F69-D8341326E1F0}" presName="circleB" presStyleLbl="node1" presStyleIdx="7" presStyleCnt="9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</dgm:pt>
    <dgm:pt modelId="{84CFA74A-BC75-49AF-85FB-4640C277ABE7}" type="pres">
      <dgm:prSet presAssocID="{C8009E56-AED3-4E23-9F69-D8341326E1F0}" presName="spaceB" presStyleCnt="0"/>
      <dgm:spPr/>
    </dgm:pt>
    <dgm:pt modelId="{EE3FAA39-185D-463C-AF16-998E744E43A9}" type="pres">
      <dgm:prSet presAssocID="{2914F2B2-10DE-4BA9-966E-C2A21376C943}" presName="space" presStyleCnt="0"/>
      <dgm:spPr/>
    </dgm:pt>
    <dgm:pt modelId="{970DE395-C07F-45E2-9826-655D60B9DDAE}" type="pres">
      <dgm:prSet presAssocID="{BC3B53BE-897D-4367-8AFC-E15984F4CC79}" presName="compositeA" presStyleCnt="0"/>
      <dgm:spPr/>
    </dgm:pt>
    <dgm:pt modelId="{D15EEA92-7374-4296-87FC-A8E34FC46B22}" type="pres">
      <dgm:prSet presAssocID="{BC3B53BE-897D-4367-8AFC-E15984F4CC79}" presName="textA" presStyleLbl="revTx" presStyleIdx="8" presStyleCnt="9">
        <dgm:presLayoutVars>
          <dgm:bulletEnabled val="1"/>
        </dgm:presLayoutVars>
      </dgm:prSet>
      <dgm:spPr/>
    </dgm:pt>
    <dgm:pt modelId="{CE5983F1-A8EA-4E82-8944-065573F9C723}" type="pres">
      <dgm:prSet presAssocID="{BC3B53BE-897D-4367-8AFC-E15984F4CC79}" presName="circleA" presStyleLbl="node1" presStyleIdx="8" presStyleCnt="9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</dgm:pt>
    <dgm:pt modelId="{CABAB163-DDBF-4EE6-8A6B-B3D7592D8489}" type="pres">
      <dgm:prSet presAssocID="{BC3B53BE-897D-4367-8AFC-E15984F4CC79}" presName="spaceA" presStyleCnt="0"/>
      <dgm:spPr/>
    </dgm:pt>
  </dgm:ptLst>
  <dgm:cxnLst>
    <dgm:cxn modelId="{E1644504-74B1-444A-94F6-60E088BFD0D4}" type="presOf" srcId="{15A23702-A76D-4472-8506-86FDBF53BA59}" destId="{6A08CB1C-1A1A-42A3-9699-EE4C832E4884}" srcOrd="0" destOrd="0" presId="urn:microsoft.com/office/officeart/2005/8/layout/hProcess11"/>
    <dgm:cxn modelId="{86A3731F-D4B0-4A29-B72B-AA99674F4537}" srcId="{60A3780F-7C0F-456E-B803-ACCFE8DB3BEC}" destId="{15A23702-A76D-4472-8506-86FDBF53BA59}" srcOrd="4" destOrd="0" parTransId="{FEF73464-B3A9-4764-B31F-8F5CBF1BB1EF}" sibTransId="{287696BC-0A0C-4E3B-93EA-94E40BC22D76}"/>
    <dgm:cxn modelId="{8859FC1F-4A4B-4CC0-8064-9CAE716D50D9}" srcId="{60A3780F-7C0F-456E-B803-ACCFE8DB3BEC}" destId="{CFBD0891-B289-45F9-9618-15C03D872491}" srcOrd="0" destOrd="0" parTransId="{6CD8A7FE-49A4-4622-9E1E-6FDC592EB5C5}" sibTransId="{D22679F5-41DA-402D-B345-01089AA4A513}"/>
    <dgm:cxn modelId="{AB6CB429-3208-4A16-B8FF-C5EADB5EB649}" type="presOf" srcId="{CFBD0891-B289-45F9-9618-15C03D872491}" destId="{F424FCE4-16EF-4652-89EA-992D80C1A606}" srcOrd="0" destOrd="0" presId="urn:microsoft.com/office/officeart/2005/8/layout/hProcess11"/>
    <dgm:cxn modelId="{D3B2232A-7335-4E43-8695-79D2C7A13412}" type="presOf" srcId="{BC3B53BE-897D-4367-8AFC-E15984F4CC79}" destId="{D15EEA92-7374-4296-87FC-A8E34FC46B22}" srcOrd="0" destOrd="0" presId="urn:microsoft.com/office/officeart/2005/8/layout/hProcess11"/>
    <dgm:cxn modelId="{B802862E-CF44-44D1-9C95-50D687374A32}" type="presOf" srcId="{B8C4CABC-F1EE-4592-ADE5-44F0D3572B8D}" destId="{0CBC896A-D830-4163-A132-4181E7584872}" srcOrd="0" destOrd="0" presId="urn:microsoft.com/office/officeart/2005/8/layout/hProcess11"/>
    <dgm:cxn modelId="{C6DD1364-A1EF-4DA4-B688-9F74424045A6}" type="presOf" srcId="{8D8D8144-F812-434C-8B0D-58B6ED1E0440}" destId="{DB4CED3F-593A-40B6-9CA5-425B414B2AB6}" srcOrd="0" destOrd="0" presId="urn:microsoft.com/office/officeart/2005/8/layout/hProcess11"/>
    <dgm:cxn modelId="{6C8EBF64-EB14-4737-93F2-FEB0F82337B6}" type="presOf" srcId="{1C4EDE7A-FCD9-46B4-BC94-C41103908C1B}" destId="{AB8DBD5C-C733-4AD2-B773-33CFA977A5FC}" srcOrd="0" destOrd="0" presId="urn:microsoft.com/office/officeart/2005/8/layout/hProcess11"/>
    <dgm:cxn modelId="{C54D1846-B90C-405B-9209-EEC917AE0A15}" srcId="{60A3780F-7C0F-456E-B803-ACCFE8DB3BEC}" destId="{1C4EDE7A-FCD9-46B4-BC94-C41103908C1B}" srcOrd="3" destOrd="0" parTransId="{E8593AB7-BC63-4C60-B77A-487725E75058}" sibTransId="{E5309CEA-CF7A-477E-91AF-D2E561453F33}"/>
    <dgm:cxn modelId="{3AD71151-7DAC-4537-A788-5DE8791A224D}" srcId="{60A3780F-7C0F-456E-B803-ACCFE8DB3BEC}" destId="{C8009E56-AED3-4E23-9F69-D8341326E1F0}" srcOrd="7" destOrd="0" parTransId="{C310C196-D3CB-44DD-9275-284DCFF7D449}" sibTransId="{2914F2B2-10DE-4BA9-966E-C2A21376C943}"/>
    <dgm:cxn modelId="{30D9C285-3339-4411-A135-CF93690C7259}" type="presOf" srcId="{82FD17B5-FC2F-4BA4-8185-E015E6389A56}" destId="{E8D72187-F305-44AA-B81B-DA0379DE7716}" srcOrd="0" destOrd="0" presId="urn:microsoft.com/office/officeart/2005/8/layout/hProcess11"/>
    <dgm:cxn modelId="{4CD48C90-F782-4F17-8331-C3B0974C7A82}" srcId="{60A3780F-7C0F-456E-B803-ACCFE8DB3BEC}" destId="{8D8D8144-F812-434C-8B0D-58B6ED1E0440}" srcOrd="6" destOrd="0" parTransId="{B1527223-31DE-4325-85D7-8556D25EDC6E}" sibTransId="{05B04DA2-A113-447E-A20C-C7AA3E94059D}"/>
    <dgm:cxn modelId="{3864ACA7-21A3-491A-BF51-E54CD6F2A317}" type="presOf" srcId="{C8009E56-AED3-4E23-9F69-D8341326E1F0}" destId="{2EC155E4-2870-4F1B-8616-C1A73B8D7C62}" srcOrd="0" destOrd="0" presId="urn:microsoft.com/office/officeart/2005/8/layout/hProcess11"/>
    <dgm:cxn modelId="{BEBFDFAD-7C26-4C86-8F43-6EDAB76EBCBF}" srcId="{60A3780F-7C0F-456E-B803-ACCFE8DB3BEC}" destId="{59B231DA-4598-47A2-8D30-C394F4F36EFE}" srcOrd="2" destOrd="0" parTransId="{E89041DF-DF77-468F-9676-306DD62A730B}" sibTransId="{19EA5C7F-1F5D-48A9-9436-DA7AFE7B5289}"/>
    <dgm:cxn modelId="{36C89CAF-1B4C-42C5-B838-7E8610FEA22B}" srcId="{60A3780F-7C0F-456E-B803-ACCFE8DB3BEC}" destId="{82FD17B5-FC2F-4BA4-8185-E015E6389A56}" srcOrd="5" destOrd="0" parTransId="{A6518FA7-1BF9-46C3-AA41-BE83B1F045B2}" sibTransId="{8E26C66E-C11D-448B-9BBB-E2C973431B0C}"/>
    <dgm:cxn modelId="{7508A9B3-A889-4477-8579-268355C73074}" type="presOf" srcId="{60A3780F-7C0F-456E-B803-ACCFE8DB3BEC}" destId="{C946C924-4121-43B7-B25B-C0537E0D4257}" srcOrd="0" destOrd="0" presId="urn:microsoft.com/office/officeart/2005/8/layout/hProcess11"/>
    <dgm:cxn modelId="{DBD6CED9-CF97-4577-92D9-1812E740EF25}" type="presOf" srcId="{59B231DA-4598-47A2-8D30-C394F4F36EFE}" destId="{97DF476B-16DC-45BA-B2B8-BA97144814B3}" srcOrd="0" destOrd="0" presId="urn:microsoft.com/office/officeart/2005/8/layout/hProcess11"/>
    <dgm:cxn modelId="{199E07DB-F144-484E-8451-D3A338ECD5D5}" srcId="{60A3780F-7C0F-456E-B803-ACCFE8DB3BEC}" destId="{BC3B53BE-897D-4367-8AFC-E15984F4CC79}" srcOrd="8" destOrd="0" parTransId="{39638BE6-56B2-41D4-A9E1-CB92ACC7EEBB}" sibTransId="{830299DE-ACAA-4998-9143-FE2D8B4A074B}"/>
    <dgm:cxn modelId="{FB0511E7-0612-4689-8E6C-4EA6FA4A2CAB}" srcId="{60A3780F-7C0F-456E-B803-ACCFE8DB3BEC}" destId="{B8C4CABC-F1EE-4592-ADE5-44F0D3572B8D}" srcOrd="1" destOrd="0" parTransId="{8F2DDB3C-BC29-4CA2-896F-654A2CCF8038}" sibTransId="{526BD63C-665B-467D-8F8E-32A13B95D796}"/>
    <dgm:cxn modelId="{6B0C3725-7BDE-4F1E-B0D1-7ACD71A7FFE8}" type="presParOf" srcId="{C946C924-4121-43B7-B25B-C0537E0D4257}" destId="{74E656DA-CFB3-4821-8C5A-2F39567B2768}" srcOrd="0" destOrd="0" presId="urn:microsoft.com/office/officeart/2005/8/layout/hProcess11"/>
    <dgm:cxn modelId="{675425E8-9E73-47DB-A065-95394A54DEAF}" type="presParOf" srcId="{C946C924-4121-43B7-B25B-C0537E0D4257}" destId="{2B31E61F-F6F2-4809-B13A-85070A4CF9C8}" srcOrd="1" destOrd="0" presId="urn:microsoft.com/office/officeart/2005/8/layout/hProcess11"/>
    <dgm:cxn modelId="{B50D694A-6345-47F2-BD91-D659DD3F2ADC}" type="presParOf" srcId="{2B31E61F-F6F2-4809-B13A-85070A4CF9C8}" destId="{F7B71BF0-AE87-455B-902E-0733229AB3A8}" srcOrd="0" destOrd="0" presId="urn:microsoft.com/office/officeart/2005/8/layout/hProcess11"/>
    <dgm:cxn modelId="{D8E4A4D9-7657-4157-928A-E9B4BE6999FC}" type="presParOf" srcId="{F7B71BF0-AE87-455B-902E-0733229AB3A8}" destId="{F424FCE4-16EF-4652-89EA-992D80C1A606}" srcOrd="0" destOrd="0" presId="urn:microsoft.com/office/officeart/2005/8/layout/hProcess11"/>
    <dgm:cxn modelId="{FAD9061C-65FE-4207-BF7F-602914840B12}" type="presParOf" srcId="{F7B71BF0-AE87-455B-902E-0733229AB3A8}" destId="{0DD85C15-AF9A-43AB-8C5D-52E15BF88116}" srcOrd="1" destOrd="0" presId="urn:microsoft.com/office/officeart/2005/8/layout/hProcess11"/>
    <dgm:cxn modelId="{569CAE2A-ACAA-4F26-BCB7-A0B583AF34F8}" type="presParOf" srcId="{F7B71BF0-AE87-455B-902E-0733229AB3A8}" destId="{D1AE516F-C6D6-4CC2-86F0-A471FB54364B}" srcOrd="2" destOrd="0" presId="urn:microsoft.com/office/officeart/2005/8/layout/hProcess11"/>
    <dgm:cxn modelId="{6AA9EAEF-989D-4533-B8E0-907002E68A7F}" type="presParOf" srcId="{2B31E61F-F6F2-4809-B13A-85070A4CF9C8}" destId="{D2597A1F-E12F-4B7D-A54A-691461795321}" srcOrd="1" destOrd="0" presId="urn:microsoft.com/office/officeart/2005/8/layout/hProcess11"/>
    <dgm:cxn modelId="{41D8CA53-B12D-4397-8DA9-EA96DC9B6232}" type="presParOf" srcId="{2B31E61F-F6F2-4809-B13A-85070A4CF9C8}" destId="{888ADF13-1423-4865-8519-862F170D23EA}" srcOrd="2" destOrd="0" presId="urn:microsoft.com/office/officeart/2005/8/layout/hProcess11"/>
    <dgm:cxn modelId="{8FC978BD-C3A6-4634-B621-B9F31E9F965B}" type="presParOf" srcId="{888ADF13-1423-4865-8519-862F170D23EA}" destId="{0CBC896A-D830-4163-A132-4181E7584872}" srcOrd="0" destOrd="0" presId="urn:microsoft.com/office/officeart/2005/8/layout/hProcess11"/>
    <dgm:cxn modelId="{64D518C1-5CF8-4FE3-9DAD-A6876C3252F6}" type="presParOf" srcId="{888ADF13-1423-4865-8519-862F170D23EA}" destId="{D594E87D-B93C-407A-ACA2-E4F3282C88D3}" srcOrd="1" destOrd="0" presId="urn:microsoft.com/office/officeart/2005/8/layout/hProcess11"/>
    <dgm:cxn modelId="{11E148A4-7763-40B6-ACB2-F0D1D3032277}" type="presParOf" srcId="{888ADF13-1423-4865-8519-862F170D23EA}" destId="{8780375E-4436-4CDD-912D-BC8092890EAB}" srcOrd="2" destOrd="0" presId="urn:microsoft.com/office/officeart/2005/8/layout/hProcess11"/>
    <dgm:cxn modelId="{420265B4-1376-4B4F-ABB1-8EEAC0EE6B10}" type="presParOf" srcId="{2B31E61F-F6F2-4809-B13A-85070A4CF9C8}" destId="{B6C4F93E-6B83-42B7-8611-F4FE29B19C88}" srcOrd="3" destOrd="0" presId="urn:microsoft.com/office/officeart/2005/8/layout/hProcess11"/>
    <dgm:cxn modelId="{8272310F-1D0E-4752-A171-2B4DA8DBD210}" type="presParOf" srcId="{2B31E61F-F6F2-4809-B13A-85070A4CF9C8}" destId="{EBD80D04-5AA5-49BC-B267-5A5C6F2DBA1D}" srcOrd="4" destOrd="0" presId="urn:microsoft.com/office/officeart/2005/8/layout/hProcess11"/>
    <dgm:cxn modelId="{C6757913-B99F-47F9-AE97-E7B3346E299E}" type="presParOf" srcId="{EBD80D04-5AA5-49BC-B267-5A5C6F2DBA1D}" destId="{97DF476B-16DC-45BA-B2B8-BA97144814B3}" srcOrd="0" destOrd="0" presId="urn:microsoft.com/office/officeart/2005/8/layout/hProcess11"/>
    <dgm:cxn modelId="{58238CDD-FA03-4C34-AD9E-C8F6E98AF77F}" type="presParOf" srcId="{EBD80D04-5AA5-49BC-B267-5A5C6F2DBA1D}" destId="{E4517DE8-4B81-4408-AFCB-DA1AA26AE136}" srcOrd="1" destOrd="0" presId="urn:microsoft.com/office/officeart/2005/8/layout/hProcess11"/>
    <dgm:cxn modelId="{8EC15739-4B74-4B44-9BAA-8EB020157FE2}" type="presParOf" srcId="{EBD80D04-5AA5-49BC-B267-5A5C6F2DBA1D}" destId="{C987F0F4-A017-4733-8681-955D19E1D91F}" srcOrd="2" destOrd="0" presId="urn:microsoft.com/office/officeart/2005/8/layout/hProcess11"/>
    <dgm:cxn modelId="{15B93287-7675-44BB-905E-C03016180819}" type="presParOf" srcId="{2B31E61F-F6F2-4809-B13A-85070A4CF9C8}" destId="{6F1B72BC-E50C-4929-B903-9C1216AA0BBB}" srcOrd="5" destOrd="0" presId="urn:microsoft.com/office/officeart/2005/8/layout/hProcess11"/>
    <dgm:cxn modelId="{89A3AAB2-B660-4723-994C-4EE2955EE67D}" type="presParOf" srcId="{2B31E61F-F6F2-4809-B13A-85070A4CF9C8}" destId="{263E37A6-EC27-48D0-9260-99A683766733}" srcOrd="6" destOrd="0" presId="urn:microsoft.com/office/officeart/2005/8/layout/hProcess11"/>
    <dgm:cxn modelId="{0CB9F6F1-590B-40C4-8511-622F5304E7F1}" type="presParOf" srcId="{263E37A6-EC27-48D0-9260-99A683766733}" destId="{AB8DBD5C-C733-4AD2-B773-33CFA977A5FC}" srcOrd="0" destOrd="0" presId="urn:microsoft.com/office/officeart/2005/8/layout/hProcess11"/>
    <dgm:cxn modelId="{19DFEAF3-4034-4EC7-8311-463C98A971DF}" type="presParOf" srcId="{263E37A6-EC27-48D0-9260-99A683766733}" destId="{13EDDE1C-B5CD-486B-BADC-DDD5AAD55B90}" srcOrd="1" destOrd="0" presId="urn:microsoft.com/office/officeart/2005/8/layout/hProcess11"/>
    <dgm:cxn modelId="{5B7DA084-6FF7-4DB1-8CE4-0C0479441013}" type="presParOf" srcId="{263E37A6-EC27-48D0-9260-99A683766733}" destId="{911D3927-E143-42E9-A57F-967D61D713D9}" srcOrd="2" destOrd="0" presId="urn:microsoft.com/office/officeart/2005/8/layout/hProcess11"/>
    <dgm:cxn modelId="{C2CCDA1F-A806-4225-BB4C-19D0184038DA}" type="presParOf" srcId="{2B31E61F-F6F2-4809-B13A-85070A4CF9C8}" destId="{7108766B-7808-4ABD-8D75-F1972903CB4D}" srcOrd="7" destOrd="0" presId="urn:microsoft.com/office/officeart/2005/8/layout/hProcess11"/>
    <dgm:cxn modelId="{710C7758-F34F-442D-94DD-DF34BDEC2826}" type="presParOf" srcId="{2B31E61F-F6F2-4809-B13A-85070A4CF9C8}" destId="{C7974B42-835A-497C-810B-910D6C3D59B8}" srcOrd="8" destOrd="0" presId="urn:microsoft.com/office/officeart/2005/8/layout/hProcess11"/>
    <dgm:cxn modelId="{251FE702-BEAA-4D0D-9394-B16C3DE0FC93}" type="presParOf" srcId="{C7974B42-835A-497C-810B-910D6C3D59B8}" destId="{6A08CB1C-1A1A-42A3-9699-EE4C832E4884}" srcOrd="0" destOrd="0" presId="urn:microsoft.com/office/officeart/2005/8/layout/hProcess11"/>
    <dgm:cxn modelId="{9210C2C6-1A28-4124-A940-EA1061784A32}" type="presParOf" srcId="{C7974B42-835A-497C-810B-910D6C3D59B8}" destId="{C93290CE-5871-443A-A610-FFB39EB5C2F1}" srcOrd="1" destOrd="0" presId="urn:microsoft.com/office/officeart/2005/8/layout/hProcess11"/>
    <dgm:cxn modelId="{8D9DE427-DD4D-4615-9D75-350433D4DFA1}" type="presParOf" srcId="{C7974B42-835A-497C-810B-910D6C3D59B8}" destId="{55836904-4EFD-49C7-978B-5F33FADD2C3C}" srcOrd="2" destOrd="0" presId="urn:microsoft.com/office/officeart/2005/8/layout/hProcess11"/>
    <dgm:cxn modelId="{817E7FA2-F77C-4AA0-9DC9-7BB43B05D3F2}" type="presParOf" srcId="{2B31E61F-F6F2-4809-B13A-85070A4CF9C8}" destId="{A7BF847C-B2D9-417A-83C5-F0A2DB0F7010}" srcOrd="9" destOrd="0" presId="urn:microsoft.com/office/officeart/2005/8/layout/hProcess11"/>
    <dgm:cxn modelId="{166DC5E6-768E-4AC6-BF11-7608C7E2D887}" type="presParOf" srcId="{2B31E61F-F6F2-4809-B13A-85070A4CF9C8}" destId="{136C3E64-13A9-4F2E-9810-E6D13859FCEF}" srcOrd="10" destOrd="0" presId="urn:microsoft.com/office/officeart/2005/8/layout/hProcess11"/>
    <dgm:cxn modelId="{8A088C81-F15F-4501-9DF8-B16484200700}" type="presParOf" srcId="{136C3E64-13A9-4F2E-9810-E6D13859FCEF}" destId="{E8D72187-F305-44AA-B81B-DA0379DE7716}" srcOrd="0" destOrd="0" presId="urn:microsoft.com/office/officeart/2005/8/layout/hProcess11"/>
    <dgm:cxn modelId="{4FBF2E89-03FD-4DE8-B549-9A96316544AB}" type="presParOf" srcId="{136C3E64-13A9-4F2E-9810-E6D13859FCEF}" destId="{D093939D-8B3C-4F1C-A7B6-BA531C29F534}" srcOrd="1" destOrd="0" presId="urn:microsoft.com/office/officeart/2005/8/layout/hProcess11"/>
    <dgm:cxn modelId="{4C31FE92-9D41-4547-A88B-782803A664CF}" type="presParOf" srcId="{136C3E64-13A9-4F2E-9810-E6D13859FCEF}" destId="{A61E0145-09A3-4A9A-BF6B-F360ABD77325}" srcOrd="2" destOrd="0" presId="urn:microsoft.com/office/officeart/2005/8/layout/hProcess11"/>
    <dgm:cxn modelId="{9E20E56A-9935-4044-B07C-9C0846F15E49}" type="presParOf" srcId="{2B31E61F-F6F2-4809-B13A-85070A4CF9C8}" destId="{E0CD3F1C-7094-4142-AAAC-521B3E0CA9EF}" srcOrd="11" destOrd="0" presId="urn:microsoft.com/office/officeart/2005/8/layout/hProcess11"/>
    <dgm:cxn modelId="{C573AFE6-57CC-402A-993F-711DD17AE455}" type="presParOf" srcId="{2B31E61F-F6F2-4809-B13A-85070A4CF9C8}" destId="{466927F2-A2DC-4185-9534-BC90199E1869}" srcOrd="12" destOrd="0" presId="urn:microsoft.com/office/officeart/2005/8/layout/hProcess11"/>
    <dgm:cxn modelId="{BA7DB143-CFDE-4562-83C5-87A074EC28F8}" type="presParOf" srcId="{466927F2-A2DC-4185-9534-BC90199E1869}" destId="{DB4CED3F-593A-40B6-9CA5-425B414B2AB6}" srcOrd="0" destOrd="0" presId="urn:microsoft.com/office/officeart/2005/8/layout/hProcess11"/>
    <dgm:cxn modelId="{13129C4C-A095-4549-96BD-55E6011960C7}" type="presParOf" srcId="{466927F2-A2DC-4185-9534-BC90199E1869}" destId="{C0D6CCD7-13A8-40C1-A857-FB11415835F0}" srcOrd="1" destOrd="0" presId="urn:microsoft.com/office/officeart/2005/8/layout/hProcess11"/>
    <dgm:cxn modelId="{AC00D270-D579-45BE-B949-92AA12F12094}" type="presParOf" srcId="{466927F2-A2DC-4185-9534-BC90199E1869}" destId="{4275BDEA-3B09-4AE8-B640-A027E8B80306}" srcOrd="2" destOrd="0" presId="urn:microsoft.com/office/officeart/2005/8/layout/hProcess11"/>
    <dgm:cxn modelId="{B5F01112-0096-46FD-9D0A-A53DD7A32895}" type="presParOf" srcId="{2B31E61F-F6F2-4809-B13A-85070A4CF9C8}" destId="{2AC6DAA9-24B0-4BC2-A737-987FE87B88B9}" srcOrd="13" destOrd="0" presId="urn:microsoft.com/office/officeart/2005/8/layout/hProcess11"/>
    <dgm:cxn modelId="{4928DC34-6666-49C1-9768-5E4D2FEEF985}" type="presParOf" srcId="{2B31E61F-F6F2-4809-B13A-85070A4CF9C8}" destId="{13E8F166-D28C-4C70-9C72-944A817DCA29}" srcOrd="14" destOrd="0" presId="urn:microsoft.com/office/officeart/2005/8/layout/hProcess11"/>
    <dgm:cxn modelId="{454969CB-F37F-488F-A8EF-BEC4FD5AEEDC}" type="presParOf" srcId="{13E8F166-D28C-4C70-9C72-944A817DCA29}" destId="{2EC155E4-2870-4F1B-8616-C1A73B8D7C62}" srcOrd="0" destOrd="0" presId="urn:microsoft.com/office/officeart/2005/8/layout/hProcess11"/>
    <dgm:cxn modelId="{4A979E94-EC2F-4B06-9378-EFCCE942800F}" type="presParOf" srcId="{13E8F166-D28C-4C70-9C72-944A817DCA29}" destId="{1F96C1DD-BA55-4D30-BB5E-6011D4F1FCFE}" srcOrd="1" destOrd="0" presId="urn:microsoft.com/office/officeart/2005/8/layout/hProcess11"/>
    <dgm:cxn modelId="{F108EE15-1F29-439C-9BEB-56AA46B0506F}" type="presParOf" srcId="{13E8F166-D28C-4C70-9C72-944A817DCA29}" destId="{84CFA74A-BC75-49AF-85FB-4640C277ABE7}" srcOrd="2" destOrd="0" presId="urn:microsoft.com/office/officeart/2005/8/layout/hProcess11"/>
    <dgm:cxn modelId="{3231B805-F941-47C0-B39F-13E97747686C}" type="presParOf" srcId="{2B31E61F-F6F2-4809-B13A-85070A4CF9C8}" destId="{EE3FAA39-185D-463C-AF16-998E744E43A9}" srcOrd="15" destOrd="0" presId="urn:microsoft.com/office/officeart/2005/8/layout/hProcess11"/>
    <dgm:cxn modelId="{08369316-0BF2-46C8-9098-507792CAF5AF}" type="presParOf" srcId="{2B31E61F-F6F2-4809-B13A-85070A4CF9C8}" destId="{970DE395-C07F-45E2-9826-655D60B9DDAE}" srcOrd="16" destOrd="0" presId="urn:microsoft.com/office/officeart/2005/8/layout/hProcess11"/>
    <dgm:cxn modelId="{FFA23860-941E-4CAD-B635-4B34247C9F38}" type="presParOf" srcId="{970DE395-C07F-45E2-9826-655D60B9DDAE}" destId="{D15EEA92-7374-4296-87FC-A8E34FC46B22}" srcOrd="0" destOrd="0" presId="urn:microsoft.com/office/officeart/2005/8/layout/hProcess11"/>
    <dgm:cxn modelId="{89911E24-7F83-4641-8780-4F4A9AF13013}" type="presParOf" srcId="{970DE395-C07F-45E2-9826-655D60B9DDAE}" destId="{CE5983F1-A8EA-4E82-8944-065573F9C723}" srcOrd="1" destOrd="0" presId="urn:microsoft.com/office/officeart/2005/8/layout/hProcess11"/>
    <dgm:cxn modelId="{F15923D8-B90D-4F47-93BD-44BACFF1A1F9}" type="presParOf" srcId="{970DE395-C07F-45E2-9826-655D60B9DDAE}" destId="{CABAB163-DDBF-4EE6-8A6B-B3D7592D848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56DA-CFB3-4821-8C5A-2F39567B2768}">
      <dsp:nvSpPr>
        <dsp:cNvPr id="0" name=""/>
        <dsp:cNvSpPr/>
      </dsp:nvSpPr>
      <dsp:spPr>
        <a:xfrm>
          <a:off x="0" y="2057400"/>
          <a:ext cx="12192000" cy="2743200"/>
        </a:xfrm>
        <a:prstGeom prst="notchedRightArrow">
          <a:avLst/>
        </a:prstGeom>
        <a:solidFill>
          <a:srgbClr val="D2DEEF">
            <a:alpha val="50196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4FCE4-16EF-4652-89EA-992D80C1A606}">
      <dsp:nvSpPr>
        <dsp:cNvPr id="0" name=""/>
        <dsp:cNvSpPr/>
      </dsp:nvSpPr>
      <dsp:spPr>
        <a:xfrm>
          <a:off x="3080" y="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破土动工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en-US" altLang="zh-CN" sz="1600" kern="1200" dirty="0">
              <a:solidFill>
                <a:schemeClr val="bg1"/>
              </a:solidFill>
            </a:rPr>
            <a:t>2009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r>
            <a:rPr lang="en-US" altLang="zh-CN" sz="1600" kern="1200" dirty="0">
              <a:solidFill>
                <a:schemeClr val="bg1"/>
              </a:solidFill>
            </a:rPr>
            <a:t>12</a:t>
          </a:r>
          <a:r>
            <a:rPr lang="zh-CN" altLang="en-US" sz="1600" kern="1200" dirty="0">
              <a:solidFill>
                <a:schemeClr val="bg1"/>
              </a:solidFill>
            </a:rPr>
            <a:t>月</a:t>
          </a:r>
          <a:r>
            <a:rPr lang="en-US" altLang="zh-CN" sz="1600" kern="1200" dirty="0">
              <a:solidFill>
                <a:schemeClr val="bg1"/>
              </a:solidFill>
            </a:rPr>
            <a:t>15</a:t>
          </a:r>
          <a:r>
            <a:rPr lang="zh-CN" altLang="en-US" sz="1600" kern="1200" dirty="0">
              <a:solidFill>
                <a:schemeClr val="bg1"/>
              </a:solidFill>
            </a:rPr>
            <a:t>日</a:t>
          </a:r>
        </a:p>
      </dsp:txBody>
      <dsp:txXfrm>
        <a:off x="3080" y="0"/>
        <a:ext cx="1166663" cy="2743200"/>
      </dsp:txXfrm>
    </dsp:sp>
    <dsp:sp modelId="{0DD85C15-AF9A-43AB-8C5D-52E15BF88116}">
      <dsp:nvSpPr>
        <dsp:cNvPr id="0" name=""/>
        <dsp:cNvSpPr/>
      </dsp:nvSpPr>
      <dsp:spPr>
        <a:xfrm>
          <a:off x="243512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C896A-D830-4163-A132-4181E7584872}">
      <dsp:nvSpPr>
        <dsp:cNvPr id="0" name=""/>
        <dsp:cNvSpPr/>
      </dsp:nvSpPr>
      <dsp:spPr>
        <a:xfrm>
          <a:off x="1228077" y="411480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>
              <a:solidFill>
                <a:schemeClr val="bg1"/>
              </a:solidFill>
            </a:rPr>
            <a:t>2011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zh-CN" altLang="en-US" sz="1600" kern="1200" dirty="0">
              <a:solidFill>
                <a:schemeClr val="bg1"/>
              </a:solidFill>
            </a:rPr>
            <a:t>岛隧总包施工</a:t>
          </a:r>
        </a:p>
      </dsp:txBody>
      <dsp:txXfrm>
        <a:off x="1228077" y="4114800"/>
        <a:ext cx="1166663" cy="2743200"/>
      </dsp:txXfrm>
    </dsp:sp>
    <dsp:sp modelId="{D594E87D-B93C-407A-ACA2-E4F3282C88D3}">
      <dsp:nvSpPr>
        <dsp:cNvPr id="0" name=""/>
        <dsp:cNvSpPr/>
      </dsp:nvSpPr>
      <dsp:spPr>
        <a:xfrm>
          <a:off x="1468509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F476B-16DC-45BA-B2B8-BA97144814B3}">
      <dsp:nvSpPr>
        <dsp:cNvPr id="0" name=""/>
        <dsp:cNvSpPr/>
      </dsp:nvSpPr>
      <dsp:spPr>
        <a:xfrm>
          <a:off x="2453074" y="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香港口岸填海施工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en-US" altLang="zh-CN" sz="1600" kern="1200" dirty="0">
              <a:solidFill>
                <a:schemeClr val="bg1"/>
              </a:solidFill>
            </a:rPr>
            <a:t>2012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</a:p>
      </dsp:txBody>
      <dsp:txXfrm>
        <a:off x="2453074" y="0"/>
        <a:ext cx="1166663" cy="2743200"/>
      </dsp:txXfrm>
    </dsp:sp>
    <dsp:sp modelId="{E4517DE8-4B81-4408-AFCB-DA1AA26AE136}">
      <dsp:nvSpPr>
        <dsp:cNvPr id="0" name=""/>
        <dsp:cNvSpPr/>
      </dsp:nvSpPr>
      <dsp:spPr>
        <a:xfrm>
          <a:off x="2693506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DBD5C-C733-4AD2-B773-33CFA977A5FC}">
      <dsp:nvSpPr>
        <dsp:cNvPr id="0" name=""/>
        <dsp:cNvSpPr/>
      </dsp:nvSpPr>
      <dsp:spPr>
        <a:xfrm>
          <a:off x="3678071" y="411480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>
              <a:solidFill>
                <a:schemeClr val="bg1"/>
              </a:solidFill>
            </a:rPr>
            <a:t>2013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zh-CN" altLang="en-US" sz="1600" kern="1200" dirty="0">
              <a:solidFill>
                <a:schemeClr val="bg1"/>
              </a:solidFill>
            </a:rPr>
            <a:t>桥梁施工、珠海连接线施工、香港桥梁施工</a:t>
          </a:r>
        </a:p>
      </dsp:txBody>
      <dsp:txXfrm>
        <a:off x="3678071" y="4114800"/>
        <a:ext cx="1166663" cy="2743200"/>
      </dsp:txXfrm>
    </dsp:sp>
    <dsp:sp modelId="{13EDDE1C-B5CD-486B-BADC-DDD5AAD55B90}">
      <dsp:nvSpPr>
        <dsp:cNvPr id="0" name=""/>
        <dsp:cNvSpPr/>
      </dsp:nvSpPr>
      <dsp:spPr>
        <a:xfrm>
          <a:off x="3918503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8CB1C-1A1A-42A3-9699-EE4C832E4884}">
      <dsp:nvSpPr>
        <dsp:cNvPr id="0" name=""/>
        <dsp:cNvSpPr/>
      </dsp:nvSpPr>
      <dsp:spPr>
        <a:xfrm>
          <a:off x="4903068" y="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口岸设施施工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en-US" altLang="zh-CN" sz="1600" kern="1200" dirty="0">
              <a:solidFill>
                <a:schemeClr val="bg1"/>
              </a:solidFill>
            </a:rPr>
            <a:t>2014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</a:p>
      </dsp:txBody>
      <dsp:txXfrm>
        <a:off x="4903068" y="0"/>
        <a:ext cx="1166663" cy="2743200"/>
      </dsp:txXfrm>
    </dsp:sp>
    <dsp:sp modelId="{C93290CE-5871-443A-A610-FFB39EB5C2F1}">
      <dsp:nvSpPr>
        <dsp:cNvPr id="0" name=""/>
        <dsp:cNvSpPr/>
      </dsp:nvSpPr>
      <dsp:spPr>
        <a:xfrm>
          <a:off x="5143499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72187-F305-44AA-B81B-DA0379DE7716}">
      <dsp:nvSpPr>
        <dsp:cNvPr id="0" name=""/>
        <dsp:cNvSpPr/>
      </dsp:nvSpPr>
      <dsp:spPr>
        <a:xfrm>
          <a:off x="6128065" y="411480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>
              <a:solidFill>
                <a:schemeClr val="bg1"/>
              </a:solidFill>
            </a:rPr>
            <a:t>2015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endParaRPr lang="en-US" altLang="zh-CN" sz="1600" kern="1200" dirty="0">
            <a:solidFill>
              <a:schemeClr val="bg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海上墩台全部完工</a:t>
          </a:r>
        </a:p>
      </dsp:txBody>
      <dsp:txXfrm>
        <a:off x="6128065" y="4114800"/>
        <a:ext cx="1166663" cy="2743200"/>
      </dsp:txXfrm>
    </dsp:sp>
    <dsp:sp modelId="{D093939D-8B3C-4F1C-A7B6-BA531C29F534}">
      <dsp:nvSpPr>
        <dsp:cNvPr id="0" name=""/>
        <dsp:cNvSpPr/>
      </dsp:nvSpPr>
      <dsp:spPr>
        <a:xfrm>
          <a:off x="6368496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CED3F-593A-40B6-9CA5-425B414B2AB6}">
      <dsp:nvSpPr>
        <dsp:cNvPr id="0" name=""/>
        <dsp:cNvSpPr/>
      </dsp:nvSpPr>
      <dsp:spPr>
        <a:xfrm>
          <a:off x="7353061" y="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主体工程土建完工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en-US" altLang="zh-CN" sz="1600" kern="1200" dirty="0">
              <a:solidFill>
                <a:schemeClr val="bg1"/>
              </a:solidFill>
            </a:rPr>
            <a:t>2016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</a:p>
      </dsp:txBody>
      <dsp:txXfrm>
        <a:off x="7353061" y="0"/>
        <a:ext cx="1166663" cy="2743200"/>
      </dsp:txXfrm>
    </dsp:sp>
    <dsp:sp modelId="{C0D6CCD7-13A8-40C1-A857-FB11415835F0}">
      <dsp:nvSpPr>
        <dsp:cNvPr id="0" name=""/>
        <dsp:cNvSpPr/>
      </dsp:nvSpPr>
      <dsp:spPr>
        <a:xfrm>
          <a:off x="7593493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155E4-2870-4F1B-8616-C1A73B8D7C62}">
      <dsp:nvSpPr>
        <dsp:cNvPr id="0" name=""/>
        <dsp:cNvSpPr/>
      </dsp:nvSpPr>
      <dsp:spPr>
        <a:xfrm>
          <a:off x="8578058" y="411480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>
              <a:solidFill>
                <a:schemeClr val="bg1"/>
              </a:solidFill>
            </a:rPr>
            <a:t>2017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zh-CN" altLang="en-US" sz="1600" kern="1200" dirty="0">
              <a:solidFill>
                <a:schemeClr val="bg1"/>
              </a:solidFill>
            </a:rPr>
            <a:t>主体工程贯通</a:t>
          </a:r>
        </a:p>
      </dsp:txBody>
      <dsp:txXfrm>
        <a:off x="8578058" y="4114800"/>
        <a:ext cx="1166663" cy="2743200"/>
      </dsp:txXfrm>
    </dsp:sp>
    <dsp:sp modelId="{1F96C1DD-BA55-4D30-BB5E-6011D4F1FCFE}">
      <dsp:nvSpPr>
        <dsp:cNvPr id="0" name=""/>
        <dsp:cNvSpPr/>
      </dsp:nvSpPr>
      <dsp:spPr>
        <a:xfrm>
          <a:off x="8818490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5EEA92-7374-4296-87FC-A8E34FC46B22}">
      <dsp:nvSpPr>
        <dsp:cNvPr id="0" name=""/>
        <dsp:cNvSpPr/>
      </dsp:nvSpPr>
      <dsp:spPr>
        <a:xfrm>
          <a:off x="9803055" y="0"/>
          <a:ext cx="1166663" cy="274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solidFill>
                <a:schemeClr val="bg1"/>
              </a:solidFill>
            </a:rPr>
            <a:t>正式通车</a:t>
          </a:r>
          <a:br>
            <a:rPr lang="en-US" altLang="zh-CN" sz="1600" kern="1200" dirty="0">
              <a:solidFill>
                <a:schemeClr val="bg1"/>
              </a:solidFill>
            </a:rPr>
          </a:br>
          <a:r>
            <a:rPr lang="en-US" altLang="zh-CN" sz="1600" kern="1200" dirty="0">
              <a:solidFill>
                <a:schemeClr val="bg1"/>
              </a:solidFill>
            </a:rPr>
            <a:t>2018</a:t>
          </a:r>
          <a:r>
            <a:rPr lang="zh-CN" altLang="en-US" sz="1600" kern="1200" dirty="0">
              <a:solidFill>
                <a:schemeClr val="bg1"/>
              </a:solidFill>
            </a:rPr>
            <a:t>年</a:t>
          </a:r>
          <a:r>
            <a:rPr lang="en-US" altLang="zh-CN" sz="1600" kern="1200" dirty="0">
              <a:solidFill>
                <a:schemeClr val="bg1"/>
              </a:solidFill>
            </a:rPr>
            <a:t>10</a:t>
          </a:r>
          <a:r>
            <a:rPr lang="zh-CN" altLang="en-US" sz="1600" kern="1200" dirty="0">
              <a:solidFill>
                <a:schemeClr val="bg1"/>
              </a:solidFill>
            </a:rPr>
            <a:t>月</a:t>
          </a:r>
          <a:r>
            <a:rPr lang="en-US" altLang="zh-CN" sz="1600" kern="1200" dirty="0">
              <a:solidFill>
                <a:schemeClr val="bg1"/>
              </a:solidFill>
            </a:rPr>
            <a:t>24</a:t>
          </a:r>
          <a:r>
            <a:rPr lang="zh-CN" altLang="en-US" sz="1600" kern="1200" dirty="0">
              <a:solidFill>
                <a:schemeClr val="bg1"/>
              </a:solidFill>
            </a:rPr>
            <a:t>日</a:t>
          </a:r>
        </a:p>
      </dsp:txBody>
      <dsp:txXfrm>
        <a:off x="9803055" y="0"/>
        <a:ext cx="1166663" cy="2743200"/>
      </dsp:txXfrm>
    </dsp:sp>
    <dsp:sp modelId="{CE5983F1-A8EA-4E82-8944-065573F9C723}">
      <dsp:nvSpPr>
        <dsp:cNvPr id="0" name=""/>
        <dsp:cNvSpPr/>
      </dsp:nvSpPr>
      <dsp:spPr>
        <a:xfrm>
          <a:off x="10043487" y="3086099"/>
          <a:ext cx="685800" cy="685800"/>
        </a:xfrm>
        <a:prstGeom prst="ellipse">
          <a:avLst/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DC8E4-BB2C-4538-9896-76666794ADD0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123F8-EBD8-406B-B502-1CD3368BED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9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港珠澳大桥是举世瞩目的一个超级工程，它是世界上最长的跨海大桥，大大缩短了香港、澳门与珠海之间的时空距离，加速了三地社会经济生活的融合。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610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珠港澳大桥，主跨最长达到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458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米，海底隧道长达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5664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米，修建了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个人工岛，填埋土方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万方，配套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3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个连接线，大桥总长度达到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55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公里，设计时速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公里每小时，总造价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1269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亿，是我国的超级工程。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69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大桥东起香港离岛区大屿山散石湾，途径香港水域、铜鼓航道、青州航道、伶仃西航道、九洲航道，大桥西端止于澳门口岸人工岛，连接拱北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11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358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18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412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港珠澳大桥的建设采用了很多创新技术并创造了多个第一：其中隧道为世界规模最大、水深最深、技术难度最大的外海沉管隧道，采用了当今国际最先进的多项施工技术：人工岛为我国首个在外海修建的大型复杂功能的桥隧人工岛，同样采用了多项当今世界最先进的人工岛施工技术等。</a:t>
            </a:r>
            <a:endParaRPr lang="en-US" altLang="zh-CN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68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120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206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984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123F8-EBD8-406B-B502-1CD3368BED3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547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4B12E5-B0A6-44A7-9F1F-D5B2B2E6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7396D7-2A99-418C-B0A0-A52AEDBD5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811E21-FB2B-4146-97A7-503212235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399759-1CC5-48A7-87A7-04870055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66B08C-ADFC-463B-8F5F-E03C02E8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54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F722E2-6AEA-47FA-A874-BDCDB7799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E23F11-961D-4DE9-952F-A0F0B6C8D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F3855D-6971-444B-BE75-56E5068F9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DB1847-2005-433E-8B4F-C3D0C9B1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12D79F-A1DD-4AD9-A415-B87B8447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82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3785E9-8A39-41A0-8DEE-3F50A083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08E057-CBDF-4C30-A028-4983BD161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F39FA6-2B4D-4E2A-A720-F5E4B4AA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560BE3-7F3F-404A-90B6-7859F7B5D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8891F5-59ED-476C-9DA4-96468465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94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FDD3EF-55F9-451A-AB4E-36C5CBA55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2AB0EA-6163-4F0E-9BC5-0DCD3355A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674012-7C4C-44BD-9B86-B149B227D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C64975-16A1-49FE-B07B-97EDC822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DD9A76-6031-47E7-A6FE-75780CB51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CB87D4-7FD8-48D2-90C5-52B1D981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38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84E40-1716-4D9C-881D-2F87708EF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909FBD-90B1-4FAE-B4F7-DBB24EA62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D32BD37-2F96-4569-A45C-DAA47ACC9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91F191-5460-4E82-9761-EC5CB2EC0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6D63E9A-5520-4D16-9F79-293E19EF1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694DD62-075A-4DCC-B718-3A8933F7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E67215-E488-4421-96F9-7437FD981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6AC3753-4F8D-4D0B-9992-0133EA675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21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E00AB4-E659-4CED-B25A-63E58AB7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2CA96E-F374-4278-A312-1E4A9590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83880F-578C-427D-9432-D96F90C14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E35A2A7-D1BF-4273-8AC6-2FEB9C26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46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17BEDF-47B2-4899-B787-3578E1877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9212CD0-9DA5-4E17-9603-1838FB4A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4B69D9-CFD9-46FC-8CEA-1EFA61EA3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50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BB21BE-C635-4D8D-B2B9-BE7DE4AE0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16F344-D9AB-4BCD-A9B0-6A6528C0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6CE379-BCB5-4A5B-993D-6FA698C61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955E76-0D01-4F6C-805D-2FC657A3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66A9C2-6D44-4601-8933-FD6B4CE62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BD52D5-BB57-48A4-9766-27D63467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32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30982-71FA-4995-A1FC-696E5E04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CF35DB3-DE28-4EF2-87A1-A19BF2C8E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DB3B05-A014-46A3-8F47-AAC090F2F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571767-A691-43D9-B190-F2735924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E4BDD2-0D2F-4F81-92BC-D4683F7C2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D21F61-B995-465C-914B-36F6AC80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574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334C9A-5EE9-4F65-9C73-F26DEA26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925F30-B1E2-4562-AC63-043B0C613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10AA88-7E52-4FB4-AABE-EE55053F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79FEA1-0369-4BF4-AB3D-BAE980DC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155D68-CBAB-483B-95C5-25A38AE3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08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845CD30-5239-4A77-A581-67B8218BE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40BE708-8A13-42A3-A98A-3F7813D96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9B4A9C-4C80-4A30-B80A-2E3C038D0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01EDA8-2231-4E1A-B8A0-C70C2A2D6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75E06B-AE00-435F-978E-AA6CA79D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85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0C293F9-0BDA-4DC4-B302-5CF4A3C2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4DD526-C436-462C-8663-E3FAB2C00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E558C-7A2C-4EE1-893F-676A1D18A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D4A2D-3404-4538-9CA4-A46D40237BA7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38F28A-AA6C-443D-81EF-2C705090A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8D4AE3-B704-4C94-88C8-8414F0A2A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F1385-2C78-4BC4-AB83-D1DFF79A88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79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image" Target="../media/image1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4.png"/><Relationship Id="rId2" Type="http://schemas.openxmlformats.org/officeDocument/2006/relationships/audio" Target="../media/media3.m4a"/><Relationship Id="rId16" Type="http://schemas.openxmlformats.org/officeDocument/2006/relationships/image" Target="../media/image15.png"/><Relationship Id="rId1" Type="http://schemas.microsoft.com/office/2007/relationships/media" Target="../media/media3.m4a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audio" Target="../media/media13.m4a"/><Relationship Id="rId7" Type="http://schemas.openxmlformats.org/officeDocument/2006/relationships/diagramData" Target="../diagrams/data1.xml"/><Relationship Id="rId12" Type="http://schemas.openxmlformats.org/officeDocument/2006/relationships/image" Target="../media/image4.png"/><Relationship Id="rId2" Type="http://schemas.microsoft.com/office/2007/relationships/media" Target="../media/media13.m4a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11" Type="http://schemas.microsoft.com/office/2007/relationships/diagramDrawing" Target="../diagrams/drawing1.xml"/><Relationship Id="rId5" Type="http://schemas.openxmlformats.org/officeDocument/2006/relationships/notesSlide" Target="../notesSlides/notesSlide10.xml"/><Relationship Id="rId10" Type="http://schemas.openxmlformats.org/officeDocument/2006/relationships/diagramColors" Target="../diagrams/colors1.xml"/><Relationship Id="rId4" Type="http://schemas.openxmlformats.org/officeDocument/2006/relationships/slideLayout" Target="../slideLayouts/slideLayout7.xml"/><Relationship Id="rId9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4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4a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16.m4a"/><Relationship Id="rId7" Type="http://schemas.openxmlformats.org/officeDocument/2006/relationships/image" Target="../media/image46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9.png"/><Relationship Id="rId4" Type="http://schemas.openxmlformats.org/officeDocument/2006/relationships/audio" Target="../media/media16.m4a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A5413B1-64ED-4045-89FD-5D1482963C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7719"/>
            <a:ext cx="8978900" cy="2177256"/>
          </a:xfrm>
          <a:prstGeom prst="rect">
            <a:avLst/>
          </a:prstGeom>
        </p:spPr>
      </p:pic>
      <p:sp>
        <p:nvSpPr>
          <p:cNvPr id="3" name="副标题 2">
            <a:extLst>
              <a:ext uri="{FF2B5EF4-FFF2-40B4-BE49-F238E27FC236}">
                <a16:creationId xmlns:a16="http://schemas.microsoft.com/office/drawing/2014/main" id="{473EAE5A-7022-47C4-A50F-FC53AC471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211638"/>
            <a:ext cx="8686800" cy="1655762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r>
              <a:rPr lang="en-US" altLang="zh-CN" sz="5400" dirty="0">
                <a:solidFill>
                  <a:srgbClr val="FFFF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sz="5400" dirty="0">
                <a:solidFill>
                  <a:srgbClr val="FFFF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世界最长跨海大桥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E75660-4C32-476E-8EDF-F201181B2BA1}"/>
              </a:ext>
            </a:extLst>
          </p:cNvPr>
          <p:cNvSpPr txBox="1"/>
          <p:nvPr/>
        </p:nvSpPr>
        <p:spPr>
          <a:xfrm>
            <a:off x="0" y="6488668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© Kingron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3D46005-0BE6-42FD-90C1-B7CD4B72977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3814" y="371993"/>
            <a:ext cx="2116515" cy="1331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0559_0653_5358_2343f7044119bd566d1cd2168b0e2bd0">
            <a:hlinkClick r:id="" action="ppaction://media"/>
            <a:extLst>
              <a:ext uri="{FF2B5EF4-FFF2-40B4-BE49-F238E27FC236}">
                <a16:creationId xmlns:a16="http://schemas.microsoft.com/office/drawing/2014/main" id="{54DC6A23-3817-4791-BE2B-61663C416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7989" y="207645"/>
            <a:ext cx="487363" cy="48736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0EF19B9-0B6D-46E9-836F-266C28B62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03388"/>
            <a:ext cx="9144000" cy="23876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>
            <a:noAutofit/>
          </a:bodyPr>
          <a:lstStyle/>
          <a:p>
            <a:r>
              <a:rPr lang="zh-CN" altLang="en-US" sz="12400" dirty="0">
                <a:solidFill>
                  <a:srgbClr val="00B0F0"/>
                </a:solidFill>
                <a:latin typeface="德彪钢笔行书字库" panose="02000000000000000000" pitchFamily="50" charset="-122"/>
                <a:ea typeface="德彪钢笔行书字库" panose="02000000000000000000" pitchFamily="50" charset="-122"/>
              </a:rPr>
              <a:t>港珠澳大桥</a:t>
            </a:r>
          </a:p>
        </p:txBody>
      </p:sp>
      <p:pic>
        <p:nvPicPr>
          <p:cNvPr id="11" name="音频 10">
            <a:hlinkClick r:id="" action="ppaction://media"/>
            <a:extLst>
              <a:ext uri="{FF2B5EF4-FFF2-40B4-BE49-F238E27FC236}">
                <a16:creationId xmlns:a16="http://schemas.microsoft.com/office/drawing/2014/main" id="{D801D9A0-6990-4342-826F-659B093529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sp>
        <p:nvSpPr>
          <p:cNvPr id="7" name="星形: 四角 6">
            <a:extLst>
              <a:ext uri="{FF2B5EF4-FFF2-40B4-BE49-F238E27FC236}">
                <a16:creationId xmlns:a16="http://schemas.microsoft.com/office/drawing/2014/main" id="{5473E3C6-8FC6-4840-8FEB-D58896D4B6DC}"/>
              </a:ext>
            </a:extLst>
          </p:cNvPr>
          <p:cNvSpPr/>
          <p:nvPr/>
        </p:nvSpPr>
        <p:spPr>
          <a:xfrm>
            <a:off x="9705835" y="371993"/>
            <a:ext cx="576482" cy="755197"/>
          </a:xfrm>
          <a:prstGeom prst="star4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bg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61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89"/>
    </mc:Choice>
    <mc:Fallback xmlns="">
      <p:transition spd="slow" advTm="20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1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1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0.13008 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1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976" numSld="12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10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build="p"/>
      <p:bldP spid="2" grpId="0"/>
      <p:bldP spid="7" grpId="0" animBg="1"/>
      <p:bldP spid="7" grpId="1" animBg="1"/>
      <p:bldP spid="7" grpId="3" animBg="1"/>
    </p:bldLst>
  </p:timing>
  <p:extLst>
    <p:ext uri="{E180D4A7-C9FB-4DFB-919C-405C955672EB}">
      <p14:showEvtLst xmlns:p14="http://schemas.microsoft.com/office/powerpoint/2010/main">
        <p14:playEvt time="15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848E802-403E-46FF-8C68-AF78718259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AD5AD1FD-142B-4CF2-889F-6E7DF2E5F6E2}"/>
              </a:ext>
            </a:extLst>
          </p:cNvPr>
          <p:cNvGrpSpPr/>
          <p:nvPr/>
        </p:nvGrpSpPr>
        <p:grpSpPr>
          <a:xfrm>
            <a:off x="491808" y="1426750"/>
            <a:ext cx="11208383" cy="4885727"/>
            <a:chOff x="491808" y="1426750"/>
            <a:chExt cx="11208383" cy="488572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F4E690C-2289-4780-8413-846C3E4FBC41}"/>
                </a:ext>
              </a:extLst>
            </p:cNvPr>
            <p:cNvGrpSpPr/>
            <p:nvPr/>
          </p:nvGrpSpPr>
          <p:grpSpPr>
            <a:xfrm>
              <a:off x="4951721" y="1721454"/>
              <a:ext cx="2278824" cy="2278824"/>
              <a:chOff x="4508751" y="2477028"/>
              <a:chExt cx="2278824" cy="2278824"/>
            </a:xfrm>
          </p:grpSpPr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E0CE9BDD-C136-408C-9413-D9E3AA668FD1}"/>
                  </a:ext>
                </a:extLst>
              </p:cNvPr>
              <p:cNvSpPr/>
              <p:nvPr/>
            </p:nvSpPr>
            <p:spPr>
              <a:xfrm>
                <a:off x="4508751" y="2477028"/>
                <a:ext cx="2278824" cy="2278824"/>
              </a:xfrm>
              <a:prstGeom prst="ellipse">
                <a:avLst/>
              </a:prstGeom>
              <a:solidFill>
                <a:srgbClr val="FF5E0D"/>
              </a:solidFill>
              <a:ln w="11684">
                <a:solidFill>
                  <a:srgbClr val="FF5E0D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4125" tIns="42062" rIns="84125" bIns="42062" rtlCol="0" anchor="ctr"/>
              <a:lstStyle/>
              <a:p>
                <a:pPr algn="ctr"/>
                <a:endParaRPr lang="zh-CN" altLang="en-US" sz="1656"/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6544791-4F62-47E6-AD1E-72E82CD095F1}"/>
                  </a:ext>
                </a:extLst>
              </p:cNvPr>
              <p:cNvSpPr txBox="1"/>
              <p:nvPr/>
            </p:nvSpPr>
            <p:spPr>
              <a:xfrm>
                <a:off x="4685324" y="3506752"/>
                <a:ext cx="1925677" cy="905876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zh-CN" altLang="en-US" sz="2576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港珠澳大桥</a:t>
                </a:r>
                <a:endParaRPr lang="en-US" altLang="zh-CN" sz="2576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zh-CN" altLang="en-US" sz="2576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关键数据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1355F43-1122-49BA-BE39-26B026BF733F}"/>
                </a:ext>
              </a:extLst>
            </p:cNvPr>
            <p:cNvGrpSpPr/>
            <p:nvPr/>
          </p:nvGrpSpPr>
          <p:grpSpPr>
            <a:xfrm>
              <a:off x="4835289" y="4799706"/>
              <a:ext cx="2575289" cy="1512771"/>
              <a:chOff x="997299" y="1310236"/>
              <a:chExt cx="2575289" cy="1512771"/>
            </a:xfrm>
          </p:grpSpPr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1EE62D4-1C79-43DE-ACFB-32C82C4FC9E7}"/>
                  </a:ext>
                </a:extLst>
              </p:cNvPr>
              <p:cNvGrpSpPr/>
              <p:nvPr/>
            </p:nvGrpSpPr>
            <p:grpSpPr>
              <a:xfrm>
                <a:off x="1679899" y="1310236"/>
                <a:ext cx="886976" cy="886976"/>
                <a:chOff x="722675" y="1177582"/>
                <a:chExt cx="1097589" cy="1097590"/>
              </a:xfrm>
            </p:grpSpPr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0B9852DB-9655-4049-A52A-2D786BEC22BD}"/>
                    </a:ext>
                  </a:extLst>
                </p:cNvPr>
                <p:cNvSpPr/>
                <p:nvPr/>
              </p:nvSpPr>
              <p:spPr>
                <a:xfrm>
                  <a:off x="841497" y="1296404"/>
                  <a:ext cx="859941" cy="859942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D6C98A0D-F510-4E61-BCA7-949B0394207A}"/>
                    </a:ext>
                  </a:extLst>
                </p:cNvPr>
                <p:cNvSpPr/>
                <p:nvPr/>
              </p:nvSpPr>
              <p:spPr>
                <a:xfrm>
                  <a:off x="722675" y="1177582"/>
                  <a:ext cx="1097589" cy="1097590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436EE8BE-6046-49CF-AC15-EE90C129EFB8}"/>
                  </a:ext>
                </a:extLst>
              </p:cNvPr>
              <p:cNvSpPr txBox="1"/>
              <p:nvPr/>
            </p:nvSpPr>
            <p:spPr>
              <a:xfrm>
                <a:off x="997299" y="1731055"/>
                <a:ext cx="2575289" cy="1091952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endPara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kumimoji="0" lang="en-US" altLang="zh-CN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55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公里总长度</a:t>
                </a:r>
                <a:endParaRPr lang="en-US" altLang="zh-CN" sz="2000" dirty="0"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4F30FBC-7FD6-42D3-AC20-E5AA6DD958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4018" y="3943160"/>
              <a:ext cx="0" cy="730809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0E9760B-A128-482C-8366-45050993F5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9973" y="3555074"/>
              <a:ext cx="847974" cy="814729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5C9877E-0CB4-4106-8216-92C2B0AC000F}"/>
                </a:ext>
              </a:extLst>
            </p:cNvPr>
            <p:cNvGrpSpPr/>
            <p:nvPr/>
          </p:nvGrpSpPr>
          <p:grpSpPr>
            <a:xfrm>
              <a:off x="2624210" y="4369802"/>
              <a:ext cx="2141673" cy="1478375"/>
              <a:chOff x="1378611" y="1347618"/>
              <a:chExt cx="2141673" cy="1478375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C4827EB1-7D4E-4A0C-9B54-DDD7D5272E56}"/>
                  </a:ext>
                </a:extLst>
              </p:cNvPr>
              <p:cNvGrpSpPr/>
              <p:nvPr/>
            </p:nvGrpSpPr>
            <p:grpSpPr>
              <a:xfrm>
                <a:off x="1887290" y="1347618"/>
                <a:ext cx="886976" cy="886976"/>
                <a:chOff x="979312" y="1223842"/>
                <a:chExt cx="1097589" cy="1097589"/>
              </a:xfrm>
            </p:grpSpPr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2F1D74B0-A3E0-48DB-B2E0-89D95A698395}"/>
                    </a:ext>
                  </a:extLst>
                </p:cNvPr>
                <p:cNvSpPr/>
                <p:nvPr/>
              </p:nvSpPr>
              <p:spPr>
                <a:xfrm>
                  <a:off x="1098134" y="1342666"/>
                  <a:ext cx="859941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6E16D18A-8D95-4CBE-8934-C1CEE57A9C71}"/>
                    </a:ext>
                  </a:extLst>
                </p:cNvPr>
                <p:cNvSpPr/>
                <p:nvPr/>
              </p:nvSpPr>
              <p:spPr>
                <a:xfrm>
                  <a:off x="979312" y="1223842"/>
                  <a:ext cx="1097589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E33D53BA-3C7E-41D0-ADFB-307655C35921}"/>
                  </a:ext>
                </a:extLst>
              </p:cNvPr>
              <p:cNvSpPr txBox="1"/>
              <p:nvPr/>
            </p:nvSpPr>
            <p:spPr>
              <a:xfrm>
                <a:off x="1378611" y="1734618"/>
                <a:ext cx="2141673" cy="1091375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endParaRPr lang="en-US" altLang="zh-CN" sz="2000" dirty="0"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44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个连接线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CE71A11-671E-4C2A-97AC-1B54148AD3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9177" y="3109331"/>
              <a:ext cx="2555377" cy="397578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AE64DD3-2298-480E-A284-4993A94DCED9}"/>
                </a:ext>
              </a:extLst>
            </p:cNvPr>
            <p:cNvGrpSpPr/>
            <p:nvPr/>
          </p:nvGrpSpPr>
          <p:grpSpPr>
            <a:xfrm>
              <a:off x="491808" y="3256927"/>
              <a:ext cx="2582957" cy="1499875"/>
              <a:chOff x="1326671" y="1444391"/>
              <a:chExt cx="2582957" cy="1499875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B864C82F-7ED4-4E03-BFF4-0F1373965526}"/>
                  </a:ext>
                </a:extLst>
              </p:cNvPr>
              <p:cNvGrpSpPr/>
              <p:nvPr/>
            </p:nvGrpSpPr>
            <p:grpSpPr>
              <a:xfrm>
                <a:off x="2053727" y="1444391"/>
                <a:ext cx="886976" cy="886976"/>
                <a:chOff x="1185269" y="1343593"/>
                <a:chExt cx="1097589" cy="1097589"/>
              </a:xfrm>
            </p:grpSpPr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A7FD79DA-4E15-493C-BAD1-C6095A69FC60}"/>
                    </a:ext>
                  </a:extLst>
                </p:cNvPr>
                <p:cNvSpPr/>
                <p:nvPr/>
              </p:nvSpPr>
              <p:spPr>
                <a:xfrm>
                  <a:off x="1304091" y="1462415"/>
                  <a:ext cx="859941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id="{3C015EC4-65A7-4039-8BAE-122EAC8D1691}"/>
                    </a:ext>
                  </a:extLst>
                </p:cNvPr>
                <p:cNvSpPr/>
                <p:nvPr/>
              </p:nvSpPr>
              <p:spPr>
                <a:xfrm>
                  <a:off x="1185269" y="1343593"/>
                  <a:ext cx="1097589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0262A27A-33F4-4657-B25A-EB758348D188}"/>
                  </a:ext>
                </a:extLst>
              </p:cNvPr>
              <p:cNvSpPr txBox="1"/>
              <p:nvPr/>
            </p:nvSpPr>
            <p:spPr>
              <a:xfrm>
                <a:off x="1326671" y="2304873"/>
                <a:ext cx="2582957" cy="639393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en-US" altLang="zh-CN" sz="36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5664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米海底隧道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D786C10-108E-46A5-BE8B-E9C01627719A}"/>
                </a:ext>
              </a:extLst>
            </p:cNvPr>
            <p:cNvCxnSpPr>
              <a:cxnSpLocks/>
            </p:cNvCxnSpPr>
            <p:nvPr/>
          </p:nvCxnSpPr>
          <p:spPr>
            <a:xfrm>
              <a:off x="3216149" y="2001565"/>
              <a:ext cx="1751797" cy="439212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3DB4BB6-E850-40AA-B684-4DEE7EA07289}"/>
                </a:ext>
              </a:extLst>
            </p:cNvPr>
            <p:cNvGrpSpPr/>
            <p:nvPr/>
          </p:nvGrpSpPr>
          <p:grpSpPr>
            <a:xfrm>
              <a:off x="1550251" y="1426750"/>
              <a:ext cx="2277742" cy="1540949"/>
              <a:chOff x="1333729" y="1603536"/>
              <a:chExt cx="2277742" cy="1540949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8B50BA67-C8E1-47AF-9D5B-7C0A96FF7DE3}"/>
                  </a:ext>
                </a:extLst>
              </p:cNvPr>
              <p:cNvGrpSpPr/>
              <p:nvPr/>
            </p:nvGrpSpPr>
            <p:grpSpPr>
              <a:xfrm>
                <a:off x="1969617" y="1603536"/>
                <a:ext cx="886976" cy="886976"/>
                <a:chOff x="1081188" y="1540524"/>
                <a:chExt cx="1097589" cy="1097589"/>
              </a:xfrm>
            </p:grpSpPr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F2B51791-6818-40AF-B16F-C3DE2C573E86}"/>
                    </a:ext>
                  </a:extLst>
                </p:cNvPr>
                <p:cNvSpPr/>
                <p:nvPr/>
              </p:nvSpPr>
              <p:spPr>
                <a:xfrm>
                  <a:off x="1200009" y="1659347"/>
                  <a:ext cx="859941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5FFF1415-0F85-4E26-B3D9-1931EF33751F}"/>
                    </a:ext>
                  </a:extLst>
                </p:cNvPr>
                <p:cNvSpPr/>
                <p:nvPr/>
              </p:nvSpPr>
              <p:spPr>
                <a:xfrm>
                  <a:off x="1081188" y="1540524"/>
                  <a:ext cx="1097589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0275391-A45C-40F7-BAB3-7A78724815A3}"/>
                  </a:ext>
                </a:extLst>
              </p:cNvPr>
              <p:cNvSpPr txBox="1"/>
              <p:nvPr/>
            </p:nvSpPr>
            <p:spPr>
              <a:xfrm>
                <a:off x="1333729" y="2505092"/>
                <a:ext cx="2277742" cy="639393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en-US" altLang="zh-CN" sz="36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1269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亿总造价</a:t>
                </a:r>
                <a:endParaRPr lang="zh-CN" altLang="en-US" sz="2000" dirty="0"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208959-2C03-42CD-A261-BE73F41DD4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02369" y="3555074"/>
              <a:ext cx="847973" cy="814729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4F02333-934B-4A83-AC60-E7C3C7E90AAC}"/>
                </a:ext>
              </a:extLst>
            </p:cNvPr>
            <p:cNvGrpSpPr/>
            <p:nvPr/>
          </p:nvGrpSpPr>
          <p:grpSpPr>
            <a:xfrm flipH="1">
              <a:off x="7325106" y="4392522"/>
              <a:ext cx="2789273" cy="1672599"/>
              <a:chOff x="675819" y="1345644"/>
              <a:chExt cx="2789273" cy="1672599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B25AFCFA-A7DB-40BB-B12E-2DE52D363401}"/>
                  </a:ext>
                </a:extLst>
              </p:cNvPr>
              <p:cNvGrpSpPr/>
              <p:nvPr/>
            </p:nvGrpSpPr>
            <p:grpSpPr>
              <a:xfrm>
                <a:off x="1884528" y="1345644"/>
                <a:ext cx="886976" cy="886976"/>
                <a:chOff x="975894" y="1221397"/>
                <a:chExt cx="1097590" cy="1097589"/>
              </a:xfrm>
            </p:grpSpPr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87155AB1-308C-4799-8C81-E433EE7384A2}"/>
                    </a:ext>
                  </a:extLst>
                </p:cNvPr>
                <p:cNvSpPr/>
                <p:nvPr/>
              </p:nvSpPr>
              <p:spPr>
                <a:xfrm>
                  <a:off x="1094721" y="1340220"/>
                  <a:ext cx="859942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1A50A0F1-93A5-48DB-B8B6-B98202F79247}"/>
                    </a:ext>
                  </a:extLst>
                </p:cNvPr>
                <p:cNvSpPr/>
                <p:nvPr/>
              </p:nvSpPr>
              <p:spPr>
                <a:xfrm>
                  <a:off x="975894" y="1221397"/>
                  <a:ext cx="1097590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EC5F986-D929-4047-BFFA-D4B28E432FE4}"/>
                  </a:ext>
                </a:extLst>
              </p:cNvPr>
              <p:cNvSpPr txBox="1"/>
              <p:nvPr/>
            </p:nvSpPr>
            <p:spPr>
              <a:xfrm>
                <a:off x="675819" y="2255611"/>
                <a:ext cx="2789273" cy="762632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en-US" altLang="zh-CN" sz="44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458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米主跨长度</a:t>
                </a:r>
                <a:endParaRPr lang="zh-CN" altLang="en-US" sz="4400" dirty="0"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5FA6C246-63D7-46ED-BE7A-E7BD1D8A27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25761" y="3109331"/>
              <a:ext cx="2555377" cy="397578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0AC80B6-379E-4106-B6B8-8F7896AF607A}"/>
                </a:ext>
              </a:extLst>
            </p:cNvPr>
            <p:cNvGrpSpPr/>
            <p:nvPr/>
          </p:nvGrpSpPr>
          <p:grpSpPr>
            <a:xfrm flipH="1">
              <a:off x="9489143" y="3256927"/>
              <a:ext cx="2211048" cy="2585458"/>
              <a:chOff x="1204987" y="1444391"/>
              <a:chExt cx="2211048" cy="2585458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4D0E68B0-6485-4516-9E61-915412EC4D22}"/>
                  </a:ext>
                </a:extLst>
              </p:cNvPr>
              <p:cNvGrpSpPr/>
              <p:nvPr/>
            </p:nvGrpSpPr>
            <p:grpSpPr>
              <a:xfrm>
                <a:off x="2053727" y="1444391"/>
                <a:ext cx="886976" cy="886976"/>
                <a:chOff x="1185270" y="1343593"/>
                <a:chExt cx="1097590" cy="1097589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5E81A6AA-6906-4FF5-9F6A-8BECE8F9E580}"/>
                    </a:ext>
                  </a:extLst>
                </p:cNvPr>
                <p:cNvSpPr/>
                <p:nvPr/>
              </p:nvSpPr>
              <p:spPr>
                <a:xfrm>
                  <a:off x="1304095" y="1462415"/>
                  <a:ext cx="859942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B2CB7B59-45C4-4BCD-AD59-5B1FC1EA0110}"/>
                    </a:ext>
                  </a:extLst>
                </p:cNvPr>
                <p:cNvSpPr/>
                <p:nvPr/>
              </p:nvSpPr>
              <p:spPr>
                <a:xfrm>
                  <a:off x="1185270" y="1343593"/>
                  <a:ext cx="1097590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AB94E27-576E-4ECD-A572-E58614F10201}"/>
                  </a:ext>
                </a:extLst>
              </p:cNvPr>
              <p:cNvSpPr txBox="1"/>
              <p:nvPr/>
            </p:nvSpPr>
            <p:spPr>
              <a:xfrm>
                <a:off x="1204987" y="2251748"/>
                <a:ext cx="2211048" cy="1778101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kumimoji="0" lang="en-US" altLang="zh-CN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个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人工岛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r>
                  <a:rPr lang="en-US" altLang="zh-CN" sz="40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万方土方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 fontAlgn="base">
                  <a:lnSpc>
                    <a:spcPct val="107000"/>
                  </a:lnSpc>
                  <a:buSzPts val="1000"/>
                  <a:tabLst>
                    <a:tab pos="457200" algn="l"/>
                  </a:tabLst>
                </a:pPr>
                <a:endParaRPr lang="en-US" altLang="zh-CN" sz="2000" dirty="0"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B66C2F79-A008-4AA8-913F-3BCC9A1A1C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2369" y="2026108"/>
              <a:ext cx="1653905" cy="414668"/>
            </a:xfrm>
            <a:prstGeom prst="line">
              <a:avLst/>
            </a:prstGeom>
            <a:ln w="17526">
              <a:gradFill>
                <a:gsLst>
                  <a:gs pos="0">
                    <a:srgbClr val="FF0000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9138D2AB-98B2-4F9F-AE27-6C7F768C640E}"/>
                </a:ext>
              </a:extLst>
            </p:cNvPr>
            <p:cNvGrpSpPr/>
            <p:nvPr/>
          </p:nvGrpSpPr>
          <p:grpSpPr>
            <a:xfrm flipH="1">
              <a:off x="8590751" y="1538196"/>
              <a:ext cx="2211048" cy="1703391"/>
              <a:chOff x="1018207" y="1593845"/>
              <a:chExt cx="2211048" cy="1703391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CC05B7FC-52E1-4935-AC4B-FC2D2E3B1B96}"/>
                  </a:ext>
                </a:extLst>
              </p:cNvPr>
              <p:cNvGrpSpPr/>
              <p:nvPr/>
            </p:nvGrpSpPr>
            <p:grpSpPr>
              <a:xfrm>
                <a:off x="1966913" y="1593845"/>
                <a:ext cx="886976" cy="886976"/>
                <a:chOff x="1077843" y="1528533"/>
                <a:chExt cx="1097590" cy="1097589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F2FE550E-97DB-4E47-B323-70D6AE1FF85D}"/>
                    </a:ext>
                  </a:extLst>
                </p:cNvPr>
                <p:cNvSpPr/>
                <p:nvPr/>
              </p:nvSpPr>
              <p:spPr>
                <a:xfrm>
                  <a:off x="1196667" y="1647354"/>
                  <a:ext cx="859942" cy="859941"/>
                </a:xfrm>
                <a:prstGeom prst="ellipse">
                  <a:avLst/>
                </a:prstGeom>
                <a:noFill/>
                <a:ln w="11684">
                  <a:solidFill>
                    <a:srgbClr val="FF5E0D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C8ABA2D8-C301-4F93-947A-594245F40941}"/>
                    </a:ext>
                  </a:extLst>
                </p:cNvPr>
                <p:cNvSpPr/>
                <p:nvPr/>
              </p:nvSpPr>
              <p:spPr>
                <a:xfrm>
                  <a:off x="1077843" y="1528533"/>
                  <a:ext cx="1097590" cy="1097589"/>
                </a:xfrm>
                <a:prstGeom prst="ellipse">
                  <a:avLst/>
                </a:prstGeom>
                <a:noFill/>
                <a:ln w="11684">
                  <a:gradFill>
                    <a:gsLst>
                      <a:gs pos="0">
                        <a:srgbClr val="FF5E0D">
                          <a:alpha val="71000"/>
                        </a:srgbClr>
                      </a:gs>
                      <a:gs pos="100000">
                        <a:srgbClr val="FF5E0D">
                          <a:alpha val="0"/>
                        </a:srgbClr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4125" tIns="42062" rIns="84125" bIns="42062" rtlCol="0" anchor="ctr"/>
                <a:lstStyle/>
                <a:p>
                  <a:pPr algn="ctr"/>
                  <a:endParaRPr lang="zh-CN" altLang="en-US" sz="1656"/>
                </a:p>
              </p:txBody>
            </p:sp>
          </p:grp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EA6E35-33C6-402E-BC8A-F0CC2468D0C9}"/>
                  </a:ext>
                </a:extLst>
              </p:cNvPr>
              <p:cNvSpPr txBox="1"/>
              <p:nvPr/>
            </p:nvSpPr>
            <p:spPr>
              <a:xfrm>
                <a:off x="1018207" y="2534604"/>
                <a:ext cx="2211048" cy="762632"/>
              </a:xfrm>
              <a:prstGeom prst="rect">
                <a:avLst/>
              </a:prstGeom>
              <a:noFill/>
              <a:effectLst/>
            </p:spPr>
            <p:txBody>
              <a:bodyPr wrap="square" lIns="84125" tIns="42062" rIns="84125" bIns="42062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000"/>
                  <a:buFontTx/>
                  <a:buNone/>
                  <a:tabLst>
                    <a:tab pos="457200" algn="l"/>
                  </a:tabLst>
                  <a:defRPr/>
                </a:pPr>
                <a:r>
                  <a:rPr kumimoji="0" lang="en-US" altLang="zh-CN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100</a:t>
                </a:r>
                <a:r>
                  <a:rPr lang="zh-CN" altLang="en-US" sz="20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公里时速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22" name="图形 21">
              <a:extLst>
                <a:ext uri="{FF2B5EF4-FFF2-40B4-BE49-F238E27FC236}">
                  <a16:creationId xmlns:a16="http://schemas.microsoft.com/office/drawing/2014/main" id="{18D8BF3D-EC95-4B15-B422-CEED3877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00560" y="1623139"/>
              <a:ext cx="485520" cy="485520"/>
            </a:xfrm>
            <a:prstGeom prst="rect">
              <a:avLst/>
            </a:prstGeom>
          </p:spPr>
        </p:pic>
        <p:pic>
          <p:nvPicPr>
            <p:cNvPr id="23" name="图形 22">
              <a:extLst>
                <a:ext uri="{FF2B5EF4-FFF2-40B4-BE49-F238E27FC236}">
                  <a16:creationId xmlns:a16="http://schemas.microsoft.com/office/drawing/2014/main" id="{96D377FD-A1E1-4CF1-9530-5C8D78F31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8661" y="3443299"/>
              <a:ext cx="485520" cy="485520"/>
            </a:xfrm>
            <a:prstGeom prst="rect">
              <a:avLst/>
            </a:prstGeom>
          </p:spPr>
        </p:pic>
        <p:pic>
          <p:nvPicPr>
            <p:cNvPr id="24" name="图形 23">
              <a:extLst>
                <a:ext uri="{FF2B5EF4-FFF2-40B4-BE49-F238E27FC236}">
                  <a16:creationId xmlns:a16="http://schemas.microsoft.com/office/drawing/2014/main" id="{50EC50A8-51BF-4CB3-90D6-EC3083B55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3336691" y="4573371"/>
              <a:ext cx="485520" cy="485520"/>
            </a:xfrm>
            <a:prstGeom prst="rect">
              <a:avLst/>
            </a:prstGeom>
          </p:spPr>
        </p:pic>
        <p:pic>
          <p:nvPicPr>
            <p:cNvPr id="25" name="图形 24">
              <a:extLst>
                <a:ext uri="{FF2B5EF4-FFF2-40B4-BE49-F238E27FC236}">
                  <a16:creationId xmlns:a16="http://schemas.microsoft.com/office/drawing/2014/main" id="{9BFEEAF5-1651-477E-984A-4681FBB34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728555" y="4997571"/>
              <a:ext cx="485520" cy="485520"/>
            </a:xfrm>
            <a:prstGeom prst="rect">
              <a:avLst/>
            </a:prstGeom>
          </p:spPr>
        </p:pic>
        <p:pic>
          <p:nvPicPr>
            <p:cNvPr id="26" name="图形 25">
              <a:extLst>
                <a:ext uri="{FF2B5EF4-FFF2-40B4-BE49-F238E27FC236}">
                  <a16:creationId xmlns:a16="http://schemas.microsoft.com/office/drawing/2014/main" id="{E5D5515E-AFF0-4118-B4A5-897A07E4B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09721" y="4577339"/>
              <a:ext cx="516735" cy="516735"/>
            </a:xfrm>
            <a:prstGeom prst="rect">
              <a:avLst/>
            </a:prstGeom>
          </p:spPr>
        </p:pic>
        <p:pic>
          <p:nvPicPr>
            <p:cNvPr id="27" name="图形 26">
              <a:extLst>
                <a:ext uri="{FF2B5EF4-FFF2-40B4-BE49-F238E27FC236}">
                  <a16:creationId xmlns:a16="http://schemas.microsoft.com/office/drawing/2014/main" id="{33E6C7B0-68DD-4D1C-BB06-460D96421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14378" y="3384826"/>
              <a:ext cx="616767" cy="616767"/>
            </a:xfrm>
            <a:prstGeom prst="rect">
              <a:avLst/>
            </a:prstGeom>
          </p:spPr>
        </p:pic>
        <p:pic>
          <p:nvPicPr>
            <p:cNvPr id="28" name="图形 27">
              <a:extLst>
                <a:ext uri="{FF2B5EF4-FFF2-40B4-BE49-F238E27FC236}">
                  <a16:creationId xmlns:a16="http://schemas.microsoft.com/office/drawing/2014/main" id="{D85D1D7B-68E5-4FF2-95A1-4FAECE070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42972" y="1688496"/>
              <a:ext cx="594711" cy="594711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852E137-74E9-4952-8E15-A8F9D2BF1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14766" y="1942078"/>
              <a:ext cx="760237" cy="760237"/>
            </a:xfrm>
            <a:prstGeom prst="rect">
              <a:avLst/>
            </a:prstGeom>
          </p:spPr>
        </p:pic>
      </p:grp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BAB01D7D-69B7-4002-B77E-37F62F8E0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84"/>
    </mc:Choice>
    <mc:Fallback xmlns="">
      <p:transition spd="slow" advTm="32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93AB6C2-7F29-4254-AF6B-1FFA853D8F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44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9E60B86C-10A6-4181-AEE0-DC7FB34C3D70}"/>
              </a:ext>
            </a:extLst>
          </p:cNvPr>
          <p:cNvSpPr/>
          <p:nvPr/>
        </p:nvSpPr>
        <p:spPr>
          <a:xfrm>
            <a:off x="366155" y="4769771"/>
            <a:ext cx="3073941" cy="1056122"/>
          </a:xfrm>
          <a:prstGeom prst="wedgeRoundRectCallout">
            <a:avLst>
              <a:gd name="adj1" fmla="val 11216"/>
              <a:gd name="adj2" fmla="val -78851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大桥西端止于澳门口岸人工岛，连接拱北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2E42E043-3E16-4A73-8472-FA15CD1CE561}"/>
              </a:ext>
            </a:extLst>
          </p:cNvPr>
          <p:cNvSpPr/>
          <p:nvPr/>
        </p:nvSpPr>
        <p:spPr>
          <a:xfrm>
            <a:off x="8734221" y="616225"/>
            <a:ext cx="2477118" cy="1071521"/>
          </a:xfrm>
          <a:prstGeom prst="wedgeRoundRectCallout">
            <a:avLst>
              <a:gd name="adj1" fmla="val -25893"/>
              <a:gd name="adj2" fmla="val 76626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东起香港离岛区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大屿山散石湾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A59533-34CD-4099-8505-52249E9B1E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52691" y="1789889"/>
            <a:ext cx="771727" cy="7717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EBB5312-5B3F-4451-8B00-20E345ADFF9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148" y="2530137"/>
            <a:ext cx="417073" cy="41707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289C8D0-B7F8-4785-B4FF-12551897C19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290" y="2725972"/>
            <a:ext cx="417073" cy="41707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C830A7-9BFC-4ADE-A110-151B207515C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524" y="3220462"/>
            <a:ext cx="417073" cy="41707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B2C48A4-FB70-43D5-8FDB-BCEB71CFAC1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741" y="3814524"/>
            <a:ext cx="417073" cy="417073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1C9376EE-9F1C-4E0E-BD60-BAC11529012D}"/>
              </a:ext>
            </a:extLst>
          </p:cNvPr>
          <p:cNvSpPr/>
          <p:nvPr/>
        </p:nvSpPr>
        <p:spPr>
          <a:xfrm>
            <a:off x="8257566" y="3171714"/>
            <a:ext cx="1610334" cy="726808"/>
          </a:xfrm>
          <a:prstGeom prst="wedgeRoundRectCallout">
            <a:avLst>
              <a:gd name="adj1" fmla="val -24979"/>
              <a:gd name="adj2" fmla="val -82942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香港水域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5510DEEE-677C-4B6E-9A15-6ECB68DB093F}"/>
              </a:ext>
            </a:extLst>
          </p:cNvPr>
          <p:cNvSpPr/>
          <p:nvPr/>
        </p:nvSpPr>
        <p:spPr>
          <a:xfrm>
            <a:off x="5976836" y="3457675"/>
            <a:ext cx="1610334" cy="726808"/>
          </a:xfrm>
          <a:prstGeom prst="wedgeRoundRectCallout">
            <a:avLst>
              <a:gd name="adj1" fmla="val 9013"/>
              <a:gd name="adj2" fmla="val -86437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铜鼓航道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0E5A0EF8-B47F-45BC-B0AA-4B94284ACED8}"/>
              </a:ext>
            </a:extLst>
          </p:cNvPr>
          <p:cNvSpPr/>
          <p:nvPr/>
        </p:nvSpPr>
        <p:spPr>
          <a:xfrm>
            <a:off x="3702524" y="3966458"/>
            <a:ext cx="1885476" cy="726808"/>
          </a:xfrm>
          <a:prstGeom prst="wedgeRoundRectCallout">
            <a:avLst>
              <a:gd name="adj1" fmla="val -28850"/>
              <a:gd name="adj2" fmla="val -93427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伶仃西航道</a:t>
            </a: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37B1B4F8-DE54-4E34-B64D-A4B80DB64E02}"/>
              </a:ext>
            </a:extLst>
          </p:cNvPr>
          <p:cNvSpPr/>
          <p:nvPr/>
        </p:nvSpPr>
        <p:spPr>
          <a:xfrm>
            <a:off x="4689915" y="1604444"/>
            <a:ext cx="1610334" cy="726808"/>
          </a:xfrm>
          <a:prstGeom prst="wedgeRoundRectCallout">
            <a:avLst>
              <a:gd name="adj1" fmla="val -12011"/>
              <a:gd name="adj2" fmla="val 97036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青州航道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CC73087-148E-4871-9F8F-B944D4B06FD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80" y="2704410"/>
            <a:ext cx="417073" cy="417073"/>
          </a:xfrm>
          <a:prstGeom prst="rect">
            <a:avLst/>
          </a:prstGeom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6C9C5726-AA68-45B5-86AE-06F358E1E9BA}"/>
              </a:ext>
            </a:extLst>
          </p:cNvPr>
          <p:cNvSpPr/>
          <p:nvPr/>
        </p:nvSpPr>
        <p:spPr>
          <a:xfrm>
            <a:off x="1707543" y="2549542"/>
            <a:ext cx="1606145" cy="726808"/>
          </a:xfrm>
          <a:prstGeom prst="wedgeRoundRectCallout">
            <a:avLst>
              <a:gd name="adj1" fmla="val 20320"/>
              <a:gd name="adj2" fmla="val 104025"/>
              <a:gd name="adj3" fmla="val 16667"/>
            </a:avLst>
          </a:prstGeom>
          <a:solidFill>
            <a:srgbClr val="000000">
              <a:alpha val="5411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九洲航道</a:t>
            </a: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D4303095-6440-4D94-9BA3-7BD7CF5A6A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87"/>
    </mc:Choice>
    <mc:Fallback xmlns="">
      <p:transition spd="slow" advTm="26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0.00509 L 0.0039 0.00532 C -0.028 0.00347 -0.0112 0.00185 -0.02448 0.00509 C -0.02774 0.00602 -0.03112 0.00625 -0.03438 0.00764 L -0.03998 0.01018 C -0.04532 0.01643 -0.0392 0.00787 -0.04284 0.01782 C -0.04336 0.01898 -0.04428 0.01944 -0.04493 0.02014 C -0.04649 0.02222 -0.04831 0.02477 -0.04987 0.02662 C -0.05092 0.02755 -0.05196 0.02801 -0.05274 0.02893 C -0.05743 0.03495 -0.05248 0.03148 -0.05704 0.03403 C -0.05821 0.03704 -0.05873 0.03796 -0.05912 0.04167 C -0.05951 0.04491 -0.05925 0.04838 -0.0599 0.05162 C -0.06042 0.05532 -0.06211 0.0581 -0.06263 0.06181 C -0.06316 0.06505 -0.06368 0.07014 -0.06485 0.07315 C -0.0655 0.075 -0.06654 0.07685 -0.06758 0.07824 C -0.06849 0.07893 -0.06954 0.07893 -0.07045 0.0794 C -0.08646 0.07755 -0.08373 0.07731 -0.10443 0.0794 C -0.10521 0.0794 -0.10586 0.08032 -0.10651 0.08056 C -0.10795 0.08125 -0.10938 0.08148 -0.11081 0.08194 C -0.11198 0.08218 -0.11316 0.08264 -0.11433 0.0831 C -0.11563 0.08542 -0.11758 0.08935 -0.11928 0.09074 C -0.12084 0.0919 -0.12253 0.09236 -0.12422 0.09329 C -0.125 0.09352 -0.12566 0.09398 -0.12631 0.09444 C -0.12683 0.09583 -0.12722 0.09722 -0.12774 0.09838 C -0.13178 0.10556 -0.12904 0.09977 -0.13269 0.10324 C -0.13425 0.10486 -0.13555 0.10671 -0.13698 0.10833 C -0.13776 0.10926 -0.14076 0.11366 -0.14193 0.11458 C -0.14258 0.11528 -0.14336 0.11528 -0.14401 0.11597 C -0.14558 0.11736 -0.14662 0.12014 -0.14831 0.12083 C -0.15013 0.12176 -0.15196 0.12292 -0.15391 0.12338 C -0.16667 0.12616 -0.16146 0.12477 -0.16954 0.12731 C -0.17097 0.12685 -0.1724 0.12662 -0.1737 0.12593 C -0.1754 0.12523 -0.17709 0.12431 -0.17865 0.12338 C -0.17943 0.12315 -0.18008 0.12245 -0.18086 0.12222 C -0.18386 0.12153 -0.18698 0.1213 -0.18998 0.12083 C -0.19258 0.12014 -0.19415 0.12014 -0.19636 0.11852 C -0.1974 0.11759 -0.19818 0.11643 -0.19922 0.11597 C -0.20013 0.11528 -0.20118 0.11528 -0.20209 0.11458 C -0.20391 0.11343 -0.20691 0.10995 -0.20847 0.10833 L -0.24519 0.10949 C -0.24714 0.10972 -0.24896 0.11088 -0.25092 0.11088 C -0.2556 0.11088 -0.27357 0.1088 -0.27917 0.10833 L -0.31667 0.10579 C -0.32474 0.10347 -0.32045 0.10417 -0.3336 0.10579 C -0.34011 0.10671 -0.33933 0.10648 -0.34428 0.10833 C -0.35704 0.10741 -0.36576 0.10602 -0.37826 0.10833 C -0.37995 0.10856 -0.38151 0.11018 -0.38321 0.11088 C -0.38438 0.11134 -0.38555 0.11157 -0.38672 0.11204 C -0.3892 0.11319 -0.38907 0.11389 -0.39167 0.11597 C -0.39284 0.1169 -0.39415 0.11736 -0.39519 0.11852 C -0.39597 0.11898 -0.39662 0.12037 -0.3974 0.12083 C -0.40678 0.12824 -0.39219 0.11458 -0.40365 0.12477 C -0.40925 0.12963 -0.40261 0.12523 -0.40795 0.12847 C -0.41055 0.13542 -0.40795 0.12963 -0.41146 0.13472 C -0.41224 0.13588 -0.4129 0.13727 -0.41368 0.13843 C -0.41446 0.13981 -0.4155 0.14097 -0.41641 0.14236 C -0.41758 0.14861 -0.41628 0.14398 -0.41928 0.14861 C -0.42032 0.15023 -0.4211 0.15208 -0.42214 0.1537 C -0.42279 0.15463 -0.42357 0.15509 -0.42422 0.15625 C -0.425 0.15741 -0.42553 0.15903 -0.42631 0.15995 C -0.42696 0.16065 -0.42774 0.16065 -0.42852 0.16111 C -0.42943 0.16204 -0.43034 0.16273 -0.43125 0.16366 C -0.43946 0.17199 -0.42683 0.15949 -0.43555 0.16991 C -0.4362 0.17083 -0.43698 0.17083 -0.43763 0.1713 C -0.43907 0.17384 -0.44024 0.17685 -0.44193 0.1787 C -0.44258 0.17963 -0.44323 0.18056 -0.44401 0.18125 C -0.45196 0.18843 -0.43868 0.17454 -0.44896 0.18518 C -0.44974 0.18588 -0.4504 0.18704 -0.45118 0.18773 C -0.45183 0.18819 -0.45261 0.18843 -0.45326 0.18889 C -0.45417 0.18958 -0.45508 0.19074 -0.45612 0.19143 C -0.45704 0.1919 -0.45795 0.19213 -0.45886 0.19259 C -0.45964 0.19306 -0.46029 0.19352 -0.46107 0.19398 C -0.46276 0.19491 -0.46433 0.19514 -0.46602 0.19653 C -0.46693 0.19722 -0.46784 0.19815 -0.46875 0.19884 C -0.46954 0.19954 -0.47032 0.19954 -0.47097 0.20023 C -0.47175 0.20093 -0.47227 0.20231 -0.47305 0.20278 C -0.48594 0.2088 -0.47761 0.20278 -0.48438 0.20648 C -0.48581 0.20718 -0.48711 0.20833 -0.48868 0.20903 C -0.49141 0.21018 -0.49284 0.21065 -0.49571 0.21273 C -0.50157 0.2169 -0.49506 0.21435 -0.50274 0.21667 C -0.50365 0.21782 -0.50482 0.21875 -0.5056 0.22037 C -0.50717 0.22338 -0.50782 0.22801 -0.5099 0.23032 C -0.51224 0.23333 -0.51602 0.23773 -0.51758 0.24051 C -0.52032 0.24537 -0.51888 0.24329 -0.52188 0.24676 C -0.52214 0.24792 -0.52201 0.24954 -0.52253 0.25046 C -0.52383 0.25278 -0.52566 0.25347 -0.52683 0.25556 C -0.52748 0.25694 -0.52813 0.25833 -0.52891 0.25926 C -0.53047 0.26157 -0.53217 0.26296 -0.53386 0.26435 C -0.53438 0.26574 -0.53464 0.26713 -0.53529 0.26806 C -0.53998 0.27546 -0.5392 0.27477 -0.5431 0.27708 C -0.54375 0.27778 -0.54454 0.2787 -0.54519 0.2794 C -0.54701 0.28125 -0.54909 0.28241 -0.55092 0.28449 C -0.55599 0.29074 -0.54961 0.2831 -0.55586 0.28958 C -0.56394 0.29768 -0.55131 0.28542 -0.56003 0.29583 C -0.56068 0.29653 -0.56146 0.29653 -0.56224 0.29722 C -0.56316 0.29792 -0.56407 0.29884 -0.56498 0.29954 C -0.56576 0.30023 -0.56641 0.30046 -0.56719 0.30093 C -0.5681 0.30162 -0.56901 0.30278 -0.56993 0.30347 C -0.57136 0.3044 -0.57344 0.30532 -0.57487 0.30602 C -0.57995 0.31157 -0.57852 0.31111 -0.58907 0.30718 C -0.59076 0.30648 -0.59167 0.30301 -0.59336 0.30208 L -0.59753 0.29954 L -0.59974 0.29838 C -0.6004 0.29745 -0.60105 0.29653 -0.60183 0.29583 C -0.60274 0.29514 -0.60365 0.29491 -0.60469 0.29468 C -0.60808 0.29329 -0.61042 0.29282 -0.61381 0.29074 C -0.61875 0.28796 -0.6181 0.29097 -0.6181 0.28449 L -0.6336 0.29954 L -0.62448 0.28958 " pathEditMode="relative" rAng="0" ptsTypes="AAAAAAAAAAAAAAAAAAAAAAAAAAAAAAAAAAAAAAAAAAAAAAAAAAAAAAAAAAAAAAAAAAAAAAAAAAAAAAAAAAAAAAAAAAAAAAAAAAAAAAAAAAAAA">
                                      <p:cBhvr>
                                        <p:cTn id="8" dur="2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75" y="15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32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ntr" presetSubtype="32" repeatCount="4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32" repeatCount="4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ntr" presetSubtype="32" repeatCount="4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ntr" presetSubtype="32" repeatCount="400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9043EB0-F20C-41A0-A464-C86F56725E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1297865" y="4695808"/>
            <a:ext cx="4316819" cy="1592888"/>
          </a:xfrm>
          <a:prstGeom prst="wedgeRoundRectCallout">
            <a:avLst>
              <a:gd name="adj1" fmla="val -23838"/>
              <a:gd name="adj2" fmla="val -90026"/>
              <a:gd name="adj3" fmla="val 16667"/>
            </a:avLst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第一座桥：风帆桥，桥长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693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米，是世界最长钢铁桥梁，寓意一帆风顺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14C36D11-4FC6-4C96-8895-6D911408F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9F7D571-EA14-4C6A-9089-FA7DFF8D0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75" y="3294390"/>
            <a:ext cx="1334231" cy="9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7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51"/>
    </mc:Choice>
    <mc:Fallback xmlns="">
      <p:transition spd="slow" advTm="16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0.08008 0.01551 " pathEditMode="relative" rAng="0" ptsTypes="AA">
                                      <p:cBhvr>
                                        <p:cTn id="15" dur="1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043A1A7-CDB6-4B75-A43E-D588910FB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68"/>
            <a:ext cx="12192000" cy="685006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9892267-0B7C-4D03-B72E-655F3B782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64448" y="4784651"/>
            <a:ext cx="3517870" cy="1892613"/>
          </a:xfrm>
          <a:prstGeom prst="rect">
            <a:avLst/>
          </a:prstGeom>
          <a:ln>
            <a:noFill/>
          </a:ln>
          <a:effectLst>
            <a:softEdge rad="58420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6834987" y="372139"/>
            <a:ext cx="3744408" cy="1384469"/>
          </a:xfrm>
          <a:prstGeom prst="wedgeRoundRectCallout">
            <a:avLst>
              <a:gd name="adj1" fmla="val -24297"/>
              <a:gd name="adj2" fmla="val 79386"/>
              <a:gd name="adj3" fmla="val 16667"/>
            </a:avLst>
          </a:prstGeom>
          <a:solidFill>
            <a:schemeClr val="tx1">
              <a:lumMod val="95000"/>
              <a:lumOff val="5000"/>
              <a:alpha val="5019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第二座桥：海豚桥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采用了海豚造型，寓意人类与海洋环境的和谐相处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EA26DF-80A6-4C32-9B17-2EF6D11AC9D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495" y="569158"/>
            <a:ext cx="2381704" cy="2374899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2E925E7E-FD07-464C-88AD-96BD628D1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85198"/>
      </p:ext>
    </p:extLst>
  </p:cSld>
  <p:clrMapOvr>
    <a:masterClrMapping/>
  </p:clrMapOvr>
  <p:transition spd="slow" advTm="1219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549EB3-E73A-44E2-BCC4-0F08B61C7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8006316" y="552892"/>
            <a:ext cx="3434318" cy="1775637"/>
          </a:xfrm>
          <a:prstGeom prst="wedgeRoundRectCallout">
            <a:avLst>
              <a:gd name="adj1" fmla="val -60392"/>
              <a:gd name="adj2" fmla="val 34090"/>
              <a:gd name="adj3" fmla="val 16667"/>
            </a:avLst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第三座桥：中国结桥，全线单体最大桥梁，寓意三地同心，共同开创粤港澳大湾区美好未来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239146-E286-49EA-8C16-23E97573D4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62" y="681227"/>
            <a:ext cx="2160138" cy="2153966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82FEA140-B591-4A61-9EE5-0ACC682CE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70164"/>
      </p:ext>
    </p:extLst>
  </p:cSld>
  <p:clrMapOvr>
    <a:masterClrMapping/>
  </p:clrMapOvr>
  <p:transition spd="slow" advTm="11923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02F984E-E1CD-421B-B59D-EE32FBA0A8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7187609" y="425744"/>
            <a:ext cx="4657061" cy="1690135"/>
          </a:xfrm>
          <a:prstGeom prst="wedgeRoundRectCallout">
            <a:avLst>
              <a:gd name="adj1" fmla="val -33688"/>
              <a:gd name="adj2" fmla="val 80977"/>
              <a:gd name="adj3" fmla="val 16667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港珠澳大桥是中国建设史上里程最长、投资最多、施工难度最大的跨海桥梁项目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08737964-3495-4EAA-98BA-9BEE16638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9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6"/>
    </mc:Choice>
    <mc:Fallback xmlns="">
      <p:transition spd="slow" advTm="11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541215-EB89-4F65-9EF7-D18311D138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223285" y="2232838"/>
            <a:ext cx="4008474" cy="1828799"/>
          </a:xfrm>
          <a:prstGeom prst="wedgeRoundRectCallout">
            <a:avLst>
              <a:gd name="adj1" fmla="val 27614"/>
              <a:gd name="adj2" fmla="val 81326"/>
              <a:gd name="adj3" fmla="val 16667"/>
            </a:avLst>
          </a:prstGeom>
          <a:solidFill>
            <a:srgbClr val="080808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大桥可抵抗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级地震、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级台风，设计寿命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年，桥面宽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33.1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米，双向六车道，设计时速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公里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B1095B6D-34B6-4945-B500-A5280A8A88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5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50"/>
    </mc:Choice>
    <mc:Fallback xmlns="">
      <p:transition spd="slow" advTm="15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AC64586-BDEC-49CC-A37B-F82C9C5DF3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48"/>
            <a:ext cx="12192000" cy="6848904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3CBE04D1-92A8-4835-943D-325FB15F0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sp>
        <p:nvSpPr>
          <p:cNvPr id="5" name="箭头: 下 4">
            <a:extLst>
              <a:ext uri="{FF2B5EF4-FFF2-40B4-BE49-F238E27FC236}">
                <a16:creationId xmlns:a16="http://schemas.microsoft.com/office/drawing/2014/main" id="{C2B4445E-40B6-4112-96A2-75C20DB9C6E5}"/>
              </a:ext>
            </a:extLst>
          </p:cNvPr>
          <p:cNvSpPr/>
          <p:nvPr/>
        </p:nvSpPr>
        <p:spPr>
          <a:xfrm>
            <a:off x="2077278" y="1709530"/>
            <a:ext cx="228600" cy="278296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下 6">
            <a:extLst>
              <a:ext uri="{FF2B5EF4-FFF2-40B4-BE49-F238E27FC236}">
                <a16:creationId xmlns:a16="http://schemas.microsoft.com/office/drawing/2014/main" id="{88C9E532-D9B5-4AFC-8E48-4D07B82CC058}"/>
              </a:ext>
            </a:extLst>
          </p:cNvPr>
          <p:cNvSpPr/>
          <p:nvPr/>
        </p:nvSpPr>
        <p:spPr>
          <a:xfrm>
            <a:off x="4154556" y="1709530"/>
            <a:ext cx="506896" cy="911858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DB79C4C6-0C5D-4D43-A90D-E923E2A57ED6}"/>
              </a:ext>
            </a:extLst>
          </p:cNvPr>
          <p:cNvSpPr/>
          <p:nvPr/>
        </p:nvSpPr>
        <p:spPr>
          <a:xfrm>
            <a:off x="2186609" y="2226365"/>
            <a:ext cx="2176669" cy="506896"/>
          </a:xfrm>
          <a:custGeom>
            <a:avLst/>
            <a:gdLst>
              <a:gd name="connsiteX0" fmla="*/ 0 w 2007704"/>
              <a:gd name="connsiteY0" fmla="*/ 0 h 506896"/>
              <a:gd name="connsiteX1" fmla="*/ 1212574 w 2007704"/>
              <a:gd name="connsiteY1" fmla="*/ 178905 h 506896"/>
              <a:gd name="connsiteX2" fmla="*/ 2007704 w 2007704"/>
              <a:gd name="connsiteY2" fmla="*/ 506896 h 50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7704" h="506896">
                <a:moveTo>
                  <a:pt x="0" y="0"/>
                </a:moveTo>
                <a:cubicBezTo>
                  <a:pt x="438978" y="47211"/>
                  <a:pt x="877957" y="94422"/>
                  <a:pt x="1212574" y="178905"/>
                </a:cubicBezTo>
                <a:cubicBezTo>
                  <a:pt x="1547191" y="263388"/>
                  <a:pt x="1777447" y="385142"/>
                  <a:pt x="2007704" y="506896"/>
                </a:cubicBezTo>
              </a:path>
            </a:pathLst>
          </a:cu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6CF2013-89D4-4C17-9E2E-F3012929C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7129">
            <a:off x="-1253817" y="1009030"/>
            <a:ext cx="1154021" cy="10312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202236-CBCF-43E9-B154-CB8DCBAAB3A5}"/>
              </a:ext>
            </a:extLst>
          </p:cNvPr>
          <p:cNvSpPr txBox="1"/>
          <p:nvPr/>
        </p:nvSpPr>
        <p:spPr>
          <a:xfrm>
            <a:off x="6443330" y="374501"/>
            <a:ext cx="5486400" cy="1985927"/>
          </a:xfrm>
          <a:prstGeom prst="wedgeRoundRectCallout">
            <a:avLst>
              <a:gd name="adj1" fmla="val -34796"/>
              <a:gd name="adj2" fmla="val 73995"/>
              <a:gd name="adj3" fmla="val 16667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港珠澳大桥地处世界工厂珠三角伶仃洋航道，需要通行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万吨巨型货轮，同时香港机场附近不允许有超过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米的建筑，设计条件严苛，最终采用长达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6.7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公里的海底隧道实施，由于海中央没有岛屿，因此需要修建两个人工岛屿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680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33"/>
    </mc:Choice>
    <mc:Fallback xmlns="">
      <p:transition spd="slow" advTm="26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77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2" presetClass="path" presetSubtype="0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1.08815 -0.20578 " pathEditMode="relative" rAng="0" ptsTypes="AA">
                                      <p:cBhvr>
                                        <p:cTn id="31" dur="1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01" y="-1030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7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11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C1ED73E-0932-440F-9FBA-0D22072527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3664130-06BB-423F-BFC9-BE9AE37A9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712" y="254000"/>
            <a:ext cx="4425244" cy="248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38B4D60-8E37-4813-8BC8-2B77DA5F849A}"/>
              </a:ext>
            </a:extLst>
          </p:cNvPr>
          <p:cNvSpPr txBox="1"/>
          <p:nvPr/>
        </p:nvSpPr>
        <p:spPr>
          <a:xfrm>
            <a:off x="148855" y="147674"/>
            <a:ext cx="4178595" cy="1989470"/>
          </a:xfrm>
          <a:prstGeom prst="wedgeRoundRectCallout">
            <a:avLst>
              <a:gd name="adj1" fmla="val 32324"/>
              <a:gd name="adj2" fmla="val 66541"/>
              <a:gd name="adj3" fmla="val 16667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港珠澳大桥采用“深插式钢圆筒技术”快速成岛。振华重工派出振华号货轮从上海长兴岛基地运送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只巨型钢桶到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1600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公里外的港珠澳大桥施工基地。每只钢桶直径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22.5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米、高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米，达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层楼高，重达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E7A18EE7-BB7D-4203-A32A-D89264F57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07"/>
    </mc:Choice>
    <mc:Fallback xmlns="">
      <p:transition spd="slow" advTm="27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B57695E-62F9-40F9-9BD9-E8745AD04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D433C77-8AAB-4D66-896D-7434A011D82E}"/>
              </a:ext>
            </a:extLst>
          </p:cNvPr>
          <p:cNvSpPr txBox="1"/>
          <p:nvPr/>
        </p:nvSpPr>
        <p:spPr>
          <a:xfrm>
            <a:off x="2663786" y="5148470"/>
            <a:ext cx="6241542" cy="1519031"/>
          </a:xfrm>
          <a:prstGeom prst="wedgeRoundRectCallout">
            <a:avLst>
              <a:gd name="adj1" fmla="val 6823"/>
              <a:gd name="adj2" fmla="val -79724"/>
              <a:gd name="adj3" fmla="val 16667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由于地质复杂，港珠澳大桥不得不放弃成熟的盾构技术，采用沉管法来建造隧道：需要在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米深海底开挖一条误差不能超过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厘米的基槽安放沉管 ，每节沉管长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米，宽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米，重量达到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76000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17C694-45F4-4415-AC9D-BE133BEE69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722" y="190499"/>
            <a:ext cx="5569835" cy="3400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11D2F3D-80F8-4A5B-934D-4F9C48264E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5285400" y="2716211"/>
            <a:ext cx="1427757" cy="1749425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D71D54AA-145E-4653-86A3-7D25DA9E9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4"/>
    </mc:Choice>
    <mc:Fallback xmlns="">
      <p:transition spd="slow" advTm="27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4669E7-B2EE-43DC-B9D9-F22D572727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61C3A45D-9CA9-49F2-9A64-FA5B44050B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16891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26323267-024C-4BE3-90BF-D31AB45F7D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17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02"/>
    </mc:Choice>
    <mc:Fallback xmlns="">
      <p:transition spd="slow" advTm="40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E656DA-CFB3-4821-8C5A-2F39567B2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74E656DA-CFB3-4821-8C5A-2F39567B2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D85C15-AF9A-43AB-8C5D-52E15BF88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24FCE4-16EF-4652-89EA-992D80C1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94E87D-B93C-407A-ACA2-E4F3282C8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BC896A-D830-4163-A132-4181E7584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517DE8-4B81-4408-AFCB-DA1AA26AE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DF476B-16DC-45BA-B2B8-BA9714481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EDDE1C-B5CD-486B-BADC-DDD5AAD55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8DBD5C-C733-4AD2-B773-33CFA977A5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3290CE-5871-443A-A610-FFB39EB5C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08CB1C-1A1A-42A3-9699-EE4C832E48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93939D-8B3C-4F1C-A7B6-BA531C29F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D72187-F305-44AA-B81B-DA0379DE7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6CCD7-13A8-40C1-A857-FB11415835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4CED3F-593A-40B6-9CA5-425B414B2A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96C1DD-BA55-4D30-BB5E-6011D4F1F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C155E4-2870-4F1B-8616-C1A73B8D7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5983F1-A8EA-4E82-8944-065573F9C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5EEA92-7374-4296-87FC-A8E34FC46B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港珠澳大桥">
            <a:hlinkClick r:id="" action="ppaction://media"/>
            <a:extLst>
              <a:ext uri="{FF2B5EF4-FFF2-40B4-BE49-F238E27FC236}">
                <a16:creationId xmlns:a16="http://schemas.microsoft.com/office/drawing/2014/main" id="{EBE67A12-BB09-4577-8F62-8CB89408B7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05077F87-EFE4-4CC7-A71D-36F440B382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5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64"/>
    </mc:Choice>
    <mc:Fallback xmlns="">
      <p:transition spd="slow" advTm="103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3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9" objId="5"/>
        <p14:stopEvt time="103151" objId="5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251B6A4-B33F-4CA3-ACD0-6AF0936B024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CAFA28-BC76-4E86-B8FC-ACDC0F076B91}"/>
              </a:ext>
            </a:extLst>
          </p:cNvPr>
          <p:cNvSpPr txBox="1"/>
          <p:nvPr/>
        </p:nvSpPr>
        <p:spPr>
          <a:xfrm>
            <a:off x="697772" y="2000579"/>
            <a:ext cx="63743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感谢聆听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F65A27-4F77-4806-AFEC-4AB290A66652}"/>
              </a:ext>
            </a:extLst>
          </p:cNvPr>
          <p:cNvSpPr txBox="1"/>
          <p:nvPr/>
        </p:nvSpPr>
        <p:spPr>
          <a:xfrm>
            <a:off x="697772" y="3429000"/>
            <a:ext cx="6374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You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F4415C5-9965-482F-B999-26C101B8822E}"/>
              </a:ext>
            </a:extLst>
          </p:cNvPr>
          <p:cNvSpPr txBox="1"/>
          <p:nvPr/>
        </p:nvSpPr>
        <p:spPr>
          <a:xfrm>
            <a:off x="697772" y="61546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Copyright© Kingron, 2021-12-9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D443A1-C73D-4D57-970E-4C151550D7A4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055" y="2152032"/>
            <a:ext cx="6282690" cy="4933864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156B54A5-BF6D-437B-8846-B9AFFF760C36}"/>
              </a:ext>
            </a:extLst>
          </p:cNvPr>
          <p:cNvSpPr/>
          <p:nvPr/>
        </p:nvSpPr>
        <p:spPr>
          <a:xfrm>
            <a:off x="1" y="1"/>
            <a:ext cx="1801927" cy="1473041"/>
          </a:xfrm>
          <a:custGeom>
            <a:avLst/>
            <a:gdLst>
              <a:gd name="connsiteX0" fmla="*/ 1254353 w 1801927"/>
              <a:gd name="connsiteY0" fmla="*/ 0 h 1473041"/>
              <a:gd name="connsiteX1" fmla="*/ 1801927 w 1801927"/>
              <a:gd name="connsiteY1" fmla="*/ 0 h 1473041"/>
              <a:gd name="connsiteX2" fmla="*/ 1797399 w 1801927"/>
              <a:gd name="connsiteY2" fmla="*/ 89674 h 1473041"/>
              <a:gd name="connsiteX3" fmla="*/ 264437 w 1801927"/>
              <a:gd name="connsiteY3" fmla="*/ 1473041 h 1473041"/>
              <a:gd name="connsiteX4" fmla="*/ 106887 w 1801927"/>
              <a:gd name="connsiteY4" fmla="*/ 1465086 h 1473041"/>
              <a:gd name="connsiteX5" fmla="*/ 0 w 1801927"/>
              <a:gd name="connsiteY5" fmla="*/ 1448773 h 1473041"/>
              <a:gd name="connsiteX6" fmla="*/ 0 w 1801927"/>
              <a:gd name="connsiteY6" fmla="*/ 892290 h 1473041"/>
              <a:gd name="connsiteX7" fmla="*/ 63556 w 1801927"/>
              <a:gd name="connsiteY7" fmla="*/ 908631 h 1473041"/>
              <a:gd name="connsiteX8" fmla="*/ 264437 w 1801927"/>
              <a:gd name="connsiteY8" fmla="*/ 928882 h 1473041"/>
              <a:gd name="connsiteX9" fmla="*/ 1240945 w 1801927"/>
              <a:gd name="connsiteY9" fmla="*/ 133006 h 14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1927" h="1473041">
                <a:moveTo>
                  <a:pt x="1254353" y="0"/>
                </a:moveTo>
                <a:lnTo>
                  <a:pt x="1801927" y="0"/>
                </a:lnTo>
                <a:lnTo>
                  <a:pt x="1797399" y="89674"/>
                </a:lnTo>
                <a:cubicBezTo>
                  <a:pt x="1718488" y="866691"/>
                  <a:pt x="1062273" y="1473041"/>
                  <a:pt x="264437" y="1473041"/>
                </a:cubicBezTo>
                <a:cubicBezTo>
                  <a:pt x="211248" y="1473041"/>
                  <a:pt x="158689" y="1470346"/>
                  <a:pt x="106887" y="1465086"/>
                </a:cubicBezTo>
                <a:lnTo>
                  <a:pt x="0" y="1448773"/>
                </a:lnTo>
                <a:lnTo>
                  <a:pt x="0" y="892290"/>
                </a:lnTo>
                <a:lnTo>
                  <a:pt x="63556" y="908631"/>
                </a:lnTo>
                <a:cubicBezTo>
                  <a:pt x="128442" y="921909"/>
                  <a:pt x="195625" y="928882"/>
                  <a:pt x="264437" y="928882"/>
                </a:cubicBezTo>
                <a:cubicBezTo>
                  <a:pt x="746120" y="928882"/>
                  <a:pt x="1148001" y="587211"/>
                  <a:pt x="1240945" y="133006"/>
                </a:cubicBezTo>
                <a:close/>
              </a:path>
            </a:pathLst>
          </a:cu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063D640-D9DC-4B46-AEAC-E2CDD1F05032}"/>
              </a:ext>
            </a:extLst>
          </p:cNvPr>
          <p:cNvCxnSpPr/>
          <p:nvPr/>
        </p:nvCxnSpPr>
        <p:spPr>
          <a:xfrm>
            <a:off x="810228" y="2000579"/>
            <a:ext cx="62619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04AB0A8-5FFF-4A9D-9B7F-7FA1EE30FEC3}"/>
              </a:ext>
            </a:extLst>
          </p:cNvPr>
          <p:cNvCxnSpPr/>
          <p:nvPr/>
        </p:nvCxnSpPr>
        <p:spPr>
          <a:xfrm>
            <a:off x="810228" y="3239070"/>
            <a:ext cx="62619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AC48AF6A-234F-4EBE-B99A-0DF4AB5CB294}"/>
              </a:ext>
            </a:extLst>
          </p:cNvPr>
          <p:cNvGrpSpPr/>
          <p:nvPr/>
        </p:nvGrpSpPr>
        <p:grpSpPr>
          <a:xfrm>
            <a:off x="847624" y="4499610"/>
            <a:ext cx="1341921" cy="1376656"/>
            <a:chOff x="847624" y="4499610"/>
            <a:chExt cx="1086673" cy="1114801"/>
          </a:xfrm>
        </p:grpSpPr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F673C366-E967-42DD-8DE4-C04872D4E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0964" y="4562508"/>
              <a:ext cx="985709" cy="985709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EE0B8B7A-4354-472B-B676-E792093590EC}"/>
                </a:ext>
              </a:extLst>
            </p:cNvPr>
            <p:cNvGrpSpPr/>
            <p:nvPr/>
          </p:nvGrpSpPr>
          <p:grpSpPr>
            <a:xfrm>
              <a:off x="847624" y="4499610"/>
              <a:ext cx="459206" cy="398145"/>
              <a:chOff x="847624" y="4499610"/>
              <a:chExt cx="459206" cy="398145"/>
            </a:xfrm>
          </p:grpSpPr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C3C9CD70-428F-4ABC-B919-AEFEA1F42F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7624" y="4507230"/>
                <a:ext cx="459206" cy="0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06061513-BD65-4103-9B6A-5ABFF0BC6E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3339" y="4499610"/>
                <a:ext cx="0" cy="398145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F5842B5-D808-44BC-8367-AD3A21C67D4C}"/>
                </a:ext>
              </a:extLst>
            </p:cNvPr>
            <p:cNvGrpSpPr/>
            <p:nvPr/>
          </p:nvGrpSpPr>
          <p:grpSpPr>
            <a:xfrm rot="10800000">
              <a:off x="1475091" y="5216266"/>
              <a:ext cx="459206" cy="398145"/>
              <a:chOff x="847624" y="4499610"/>
              <a:chExt cx="459206" cy="398145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230F2294-C5AD-4CEF-B8E4-DCE60BEF7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7624" y="4507230"/>
                <a:ext cx="459206" cy="0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1D636A1E-DBA0-45F5-A4EB-0C87C9EE4F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3339" y="4499610"/>
                <a:ext cx="0" cy="398145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5D5E39AF-6DB6-497D-8D87-0F4725C84521}"/>
              </a:ext>
            </a:extLst>
          </p:cNvPr>
          <p:cNvSpPr txBox="1"/>
          <p:nvPr/>
        </p:nvSpPr>
        <p:spPr>
          <a:xfrm>
            <a:off x="2211886" y="4459944"/>
            <a:ext cx="6219264" cy="96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Credits:</a:t>
            </a:r>
          </a:p>
          <a:p>
            <a:pPr marL="457200">
              <a:lnSpc>
                <a:spcPct val="107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陆亿莉</a:t>
            </a:r>
            <a:r>
              <a:rPr lang="en-US" altLang="zh-CN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张文涛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黎子奕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朱凯瑞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徐嘉欣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周礼好</a:t>
            </a:r>
            <a:endParaRPr lang="en-US" altLang="zh-CN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香洲一小五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班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F7DB0AE-52D2-470E-97B5-1C0E6270B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379" y="188647"/>
            <a:ext cx="1095748" cy="1095748"/>
          </a:xfrm>
          <a:prstGeom prst="rect">
            <a:avLst/>
          </a:prstGeom>
        </p:spPr>
      </p:pic>
      <p:pic>
        <p:nvPicPr>
          <p:cNvPr id="24" name="0559_0653_5358_2343f7044119bd566d1cd2168b0e2bd0">
            <a:hlinkClick r:id="" action="ppaction://media"/>
            <a:extLst>
              <a:ext uri="{FF2B5EF4-FFF2-40B4-BE49-F238E27FC236}">
                <a16:creationId xmlns:a16="http://schemas.microsoft.com/office/drawing/2014/main" id="{F77C9FC7-D89F-48FE-A14E-D8C7B402DB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27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7989" y="207645"/>
            <a:ext cx="487363" cy="487363"/>
          </a:xfrm>
          <a:prstGeom prst="rect">
            <a:avLst/>
          </a:prstGeom>
        </p:spPr>
      </p:pic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B83248A8-50AA-41B8-927F-DFCD3D9859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0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10"/>
    </mc:Choice>
    <mc:Fallback xmlns="">
      <p:transition spd="slow" advTm="20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93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 isNarration="1">
              <p:cMediaNode vol="10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5" grpId="0"/>
      <p:bldP spid="19" grpId="0"/>
    </p:bldLst>
  </p:timing>
  <p:extLst>
    <p:ext uri="{E180D4A7-C9FB-4DFB-919C-405C955672EB}">
      <p14:showEvtLst xmlns:p14="http://schemas.microsoft.com/office/powerpoint/2010/main">
        <p14:playEvt time="35" objId="2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3.8|5|5.7|3.7|3.3|4.5|3.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735</Words>
  <Application>Microsoft Office PowerPoint</Application>
  <PresentationFormat>宽屏</PresentationFormat>
  <Paragraphs>63</Paragraphs>
  <Slides>14</Slides>
  <Notes>11</Notes>
  <HiddenSlides>0</HiddenSlides>
  <MMClips>17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华文隶书</vt:lpstr>
      <vt:lpstr>微软雅黑</vt:lpstr>
      <vt:lpstr>Arial</vt:lpstr>
      <vt:lpstr>等线</vt:lpstr>
      <vt:lpstr>等线 Light</vt:lpstr>
      <vt:lpstr>Arial</vt:lpstr>
      <vt:lpstr>德彪钢笔行书字库</vt:lpstr>
      <vt:lpstr>Microsoft YaHei Light</vt:lpstr>
      <vt:lpstr>Office 主题​​</vt:lpstr>
      <vt:lpstr>港珠澳大桥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港珠澳大桥</dc:title>
  <dc:creator>Kingron</dc:creator>
  <cp:lastModifiedBy>Kingron</cp:lastModifiedBy>
  <cp:revision>106</cp:revision>
  <dcterms:created xsi:type="dcterms:W3CDTF">2021-12-05T11:33:54Z</dcterms:created>
  <dcterms:modified xsi:type="dcterms:W3CDTF">2021-12-13T11:44:24Z</dcterms:modified>
</cp:coreProperties>
</file>